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300" r:id="rId3"/>
    <p:sldId id="274" r:id="rId4"/>
    <p:sldId id="267" r:id="rId5"/>
    <p:sldId id="266" r:id="rId6"/>
    <p:sldId id="370" r:id="rId7"/>
    <p:sldId id="298" r:id="rId8"/>
    <p:sldId id="371" r:id="rId9"/>
    <p:sldId id="372" r:id="rId10"/>
    <p:sldId id="275" r:id="rId11"/>
    <p:sldId id="343" r:id="rId12"/>
    <p:sldId id="316" r:id="rId13"/>
    <p:sldId id="373" r:id="rId14"/>
    <p:sldId id="276" r:id="rId15"/>
    <p:sldId id="333" r:id="rId16"/>
    <p:sldId id="374" r:id="rId17"/>
    <p:sldId id="375" r:id="rId18"/>
    <p:sldId id="376" r:id="rId19"/>
    <p:sldId id="377" r:id="rId20"/>
    <p:sldId id="378" r:id="rId21"/>
    <p:sldId id="279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3851C5C-5ACF-4816-8954-D0A820301A3D}">
          <p14:sldIdLst>
            <p14:sldId id="257"/>
            <p14:sldId id="300"/>
          </p14:sldIdLst>
        </p14:section>
        <p14:section name="1.組織及人員" id="{D7EE301C-0C71-415C-82F2-63944042697A}">
          <p14:sldIdLst>
            <p14:sldId id="274"/>
            <p14:sldId id="267"/>
          </p14:sldIdLst>
        </p14:section>
        <p14:section name="2.業務現況" id="{0DF91FA6-E87D-4900-B627-CF11DEBEB0C3}">
          <p14:sldIdLst>
            <p14:sldId id="266"/>
            <p14:sldId id="370"/>
            <p14:sldId id="298"/>
            <p14:sldId id="371"/>
            <p14:sldId id="372"/>
          </p14:sldIdLst>
        </p14:section>
        <p14:section name="3.未來規劃" id="{CA9C1A97-F420-4771-8E8C-FFFEC7875BF9}">
          <p14:sldIdLst>
            <p14:sldId id="275"/>
            <p14:sldId id="343"/>
            <p14:sldId id="316"/>
            <p14:sldId id="373"/>
          </p14:sldIdLst>
        </p14:section>
        <p14:section name="4.預期效益" id="{CAC1C8F2-FEEE-4577-A045-0AC159594992}">
          <p14:sldIdLst>
            <p14:sldId id="276"/>
            <p14:sldId id="333"/>
            <p14:sldId id="374"/>
            <p14:sldId id="375"/>
            <p14:sldId id="376"/>
            <p14:sldId id="377"/>
            <p14:sldId id="378"/>
          </p14:sldIdLst>
        </p14:section>
        <p14:section name="未命名的章節" id="{01BBA893-C94C-4CFA-BB01-1F9DC126B2A9}">
          <p14:sldIdLst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2C0"/>
    <a:srgbClr val="7F5425"/>
    <a:srgbClr val="C78840"/>
    <a:srgbClr val="BFBFBF"/>
    <a:srgbClr val="ABA480"/>
    <a:srgbClr val="989066"/>
    <a:srgbClr val="88805A"/>
    <a:srgbClr val="E6E6E6"/>
    <a:srgbClr val="A0987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5320" autoAdjust="0"/>
  </p:normalViewPr>
  <p:slideViewPr>
    <p:cSldViewPr snapToGrid="0">
      <p:cViewPr varScale="1">
        <p:scale>
          <a:sx n="113" d="100"/>
          <a:sy n="113" d="100"/>
        </p:scale>
        <p:origin x="1578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26140-94CF-4722-BBF5-893CADD703B8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EC42D-1556-42C1-8EEF-09FC89844C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843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71991-B467-4C3A-9176-6672E4CDE0B5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9FAF3-0DFA-46DB-8585-185296358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74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9FAF3-0DFA-46DB-8585-18529635846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52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9FAF3-0DFA-46DB-8585-18529635846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51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9FAF3-0DFA-46DB-8585-18529635846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8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16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0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3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88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26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28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62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0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72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74A77-F087-45E3-9E9B-5B1481A64E3B}" type="datetimeFigureOut">
              <a:rPr lang="zh-TW" altLang="en-US" smtClean="0"/>
              <a:t>2022/9/6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1301A-351B-436C-B4D9-5F0B8C159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08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12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12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12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12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12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12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19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8584226" y="3618348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541476" y="3868614"/>
            <a:ext cx="3493479" cy="3344009"/>
            <a:chOff x="6242540" y="3534508"/>
            <a:chExt cx="3792416" cy="3678116"/>
          </a:xfrm>
        </p:grpSpPr>
        <p:sp>
          <p:nvSpPr>
            <p:cNvPr id="2" name="橢圓 1"/>
            <p:cNvSpPr/>
            <p:nvPr/>
          </p:nvSpPr>
          <p:spPr>
            <a:xfrm>
              <a:off x="6242540" y="3534508"/>
              <a:ext cx="3792416" cy="3678116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橢圓 2"/>
            <p:cNvSpPr/>
            <p:nvPr/>
          </p:nvSpPr>
          <p:spPr>
            <a:xfrm>
              <a:off x="6717323" y="3921369"/>
              <a:ext cx="3130060" cy="313079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橢圓 3"/>
          <p:cNvSpPr/>
          <p:nvPr/>
        </p:nvSpPr>
        <p:spPr>
          <a:xfrm>
            <a:off x="6040986" y="5964114"/>
            <a:ext cx="937848" cy="893886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-435638" y="-473528"/>
            <a:ext cx="1692937" cy="1583870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30165" y="318407"/>
            <a:ext cx="454267" cy="456102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7" y="-1151713"/>
            <a:ext cx="1110342" cy="11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8584226" y="3618348"/>
            <a:ext cx="454267" cy="456102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541476" y="3868614"/>
            <a:ext cx="3493479" cy="3344009"/>
            <a:chOff x="6242540" y="3534508"/>
            <a:chExt cx="3792416" cy="3678116"/>
          </a:xfrm>
        </p:grpSpPr>
        <p:sp>
          <p:nvSpPr>
            <p:cNvPr id="2" name="橢圓 1"/>
            <p:cNvSpPr/>
            <p:nvPr/>
          </p:nvSpPr>
          <p:spPr>
            <a:xfrm>
              <a:off x="6242540" y="3534508"/>
              <a:ext cx="3792416" cy="3678116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橢圓 2"/>
            <p:cNvSpPr/>
            <p:nvPr/>
          </p:nvSpPr>
          <p:spPr>
            <a:xfrm>
              <a:off x="6717323" y="3921369"/>
              <a:ext cx="3130060" cy="313079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橢圓 3"/>
          <p:cNvSpPr/>
          <p:nvPr/>
        </p:nvSpPr>
        <p:spPr>
          <a:xfrm>
            <a:off x="6040986" y="5964114"/>
            <a:ext cx="937848" cy="893886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-435638" y="-473528"/>
            <a:ext cx="1692937" cy="1583870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30165" y="318407"/>
            <a:ext cx="454267" cy="456102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7" y="-1151713"/>
            <a:ext cx="1110342" cy="111034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910" y="6123057"/>
            <a:ext cx="576000" cy="57600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214898" y="2644170"/>
            <a:ext cx="2714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CH3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97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 rot="16200000">
            <a:off x="2801657" y="734727"/>
            <a:ext cx="3855016" cy="8848729"/>
          </a:xfrm>
          <a:prstGeom prst="rect">
            <a:avLst/>
          </a:prstGeom>
          <a:solidFill>
            <a:srgbClr val="888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矩形 40"/>
          <p:cNvSpPr/>
          <p:nvPr/>
        </p:nvSpPr>
        <p:spPr>
          <a:xfrm rot="16200000">
            <a:off x="2649257" y="582327"/>
            <a:ext cx="3855016" cy="8848729"/>
          </a:xfrm>
          <a:prstGeom prst="rect">
            <a:avLst/>
          </a:prstGeom>
          <a:solidFill>
            <a:srgbClr val="989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2420656" y="516111"/>
            <a:ext cx="4007416" cy="8848729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sp>
        <p:nvSpPr>
          <p:cNvPr id="37" name="橢圓 36"/>
          <p:cNvSpPr/>
          <p:nvPr/>
        </p:nvSpPr>
        <p:spPr>
          <a:xfrm>
            <a:off x="-765303" y="-8732"/>
            <a:ext cx="1692000" cy="1512000"/>
          </a:xfrm>
          <a:prstGeom prst="ellipse">
            <a:avLst/>
          </a:prstGeom>
          <a:solidFill>
            <a:srgbClr val="C78840"/>
          </a:solidFill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0" y="353355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CH3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96234" y="1138186"/>
            <a:ext cx="540000" cy="540000"/>
            <a:chOff x="2019085" y="1760316"/>
            <a:chExt cx="454267" cy="456102"/>
          </a:xfrm>
        </p:grpSpPr>
        <p:sp>
          <p:nvSpPr>
            <p:cNvPr id="38" name="橢圓 37"/>
            <p:cNvSpPr/>
            <p:nvPr/>
          </p:nvSpPr>
          <p:spPr>
            <a:xfrm>
              <a:off x="2019085" y="1760316"/>
              <a:ext cx="454267" cy="456102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8249" y="1826367"/>
              <a:ext cx="335914" cy="324000"/>
            </a:xfrm>
            <a:prstGeom prst="rect">
              <a:avLst/>
            </a:prstGeom>
          </p:spPr>
        </p:pic>
      </p:grpSp>
      <p:sp>
        <p:nvSpPr>
          <p:cNvPr id="2" name="流程圖: 人工輸入 1"/>
          <p:cNvSpPr/>
          <p:nvPr/>
        </p:nvSpPr>
        <p:spPr>
          <a:xfrm rot="5400000">
            <a:off x="858528" y="1621430"/>
            <a:ext cx="456808" cy="2173865"/>
          </a:xfrm>
          <a:prstGeom prst="flowChartManualInput">
            <a:avLst/>
          </a:prstGeom>
          <a:solidFill>
            <a:srgbClr val="ABA480"/>
          </a:solidFill>
          <a:ln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流程圖: 人工輸入 50"/>
          <p:cNvSpPr/>
          <p:nvPr/>
        </p:nvSpPr>
        <p:spPr>
          <a:xfrm rot="5400000">
            <a:off x="3273252" y="1628363"/>
            <a:ext cx="456808" cy="2160000"/>
          </a:xfrm>
          <a:prstGeom prst="flowChartManualInput">
            <a:avLst/>
          </a:prstGeom>
          <a:noFill/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流程圖: 人工輸入 54"/>
          <p:cNvSpPr/>
          <p:nvPr/>
        </p:nvSpPr>
        <p:spPr>
          <a:xfrm rot="5400000">
            <a:off x="5740376" y="1628363"/>
            <a:ext cx="456808" cy="2160000"/>
          </a:xfrm>
          <a:prstGeom prst="flowChartManualInput">
            <a:avLst/>
          </a:prstGeom>
          <a:noFill/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6" name="群組 45"/>
          <p:cNvGrpSpPr/>
          <p:nvPr/>
        </p:nvGrpSpPr>
        <p:grpSpPr>
          <a:xfrm>
            <a:off x="4621446" y="199466"/>
            <a:ext cx="3506088" cy="307777"/>
            <a:chOff x="4300764" y="45578"/>
            <a:chExt cx="3506088" cy="307777"/>
          </a:xfrm>
        </p:grpSpPr>
        <p:sp>
          <p:nvSpPr>
            <p:cNvPr id="54" name="文字方塊 53"/>
            <p:cNvSpPr txBox="1"/>
            <p:nvPr/>
          </p:nvSpPr>
          <p:spPr>
            <a:xfrm>
              <a:off x="4300764" y="45578"/>
              <a:ext cx="3506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直線接點 55"/>
            <p:cNvCxnSpPr/>
            <p:nvPr/>
          </p:nvCxnSpPr>
          <p:spPr>
            <a:xfrm>
              <a:off x="6618830" y="353355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字方塊 56"/>
          <p:cNvSpPr txBox="1"/>
          <p:nvPr/>
        </p:nvSpPr>
        <p:spPr>
          <a:xfrm>
            <a:off x="6205699" y="65648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22925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/>
          <p:cNvSpPr/>
          <p:nvPr/>
        </p:nvSpPr>
        <p:spPr>
          <a:xfrm rot="16200000">
            <a:off x="2801657" y="734727"/>
            <a:ext cx="3855016" cy="8848729"/>
          </a:xfrm>
          <a:prstGeom prst="rect">
            <a:avLst/>
          </a:prstGeom>
          <a:solidFill>
            <a:srgbClr val="888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3" name="矩形 82"/>
          <p:cNvSpPr/>
          <p:nvPr/>
        </p:nvSpPr>
        <p:spPr>
          <a:xfrm rot="16200000">
            <a:off x="2649257" y="582327"/>
            <a:ext cx="3855016" cy="8848729"/>
          </a:xfrm>
          <a:prstGeom prst="rect">
            <a:avLst/>
          </a:prstGeom>
          <a:solidFill>
            <a:srgbClr val="989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流程圖: 人工輸入 77"/>
          <p:cNvSpPr/>
          <p:nvPr/>
        </p:nvSpPr>
        <p:spPr>
          <a:xfrm rot="5400000">
            <a:off x="3273252" y="1628363"/>
            <a:ext cx="456808" cy="2160000"/>
          </a:xfrm>
          <a:prstGeom prst="flowChartManualInput">
            <a:avLst/>
          </a:prstGeom>
          <a:solidFill>
            <a:srgbClr val="ABA480"/>
          </a:solidFill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 rot="16200000">
            <a:off x="2461556" y="465229"/>
            <a:ext cx="3931216" cy="8854325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sp>
        <p:nvSpPr>
          <p:cNvPr id="49" name="橢圓 48"/>
          <p:cNvSpPr/>
          <p:nvPr/>
        </p:nvSpPr>
        <p:spPr>
          <a:xfrm>
            <a:off x="-765303" y="-8732"/>
            <a:ext cx="1692000" cy="1512000"/>
          </a:xfrm>
          <a:prstGeom prst="ellipse">
            <a:avLst/>
          </a:prstGeom>
          <a:solidFill>
            <a:srgbClr val="C78840"/>
          </a:solidFill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0" name="群組 69"/>
          <p:cNvGrpSpPr/>
          <p:nvPr/>
        </p:nvGrpSpPr>
        <p:grpSpPr>
          <a:xfrm>
            <a:off x="496234" y="1138186"/>
            <a:ext cx="540000" cy="540000"/>
            <a:chOff x="2019085" y="1760316"/>
            <a:chExt cx="454267" cy="456102"/>
          </a:xfrm>
        </p:grpSpPr>
        <p:sp>
          <p:nvSpPr>
            <p:cNvPr id="71" name="橢圓 70"/>
            <p:cNvSpPr/>
            <p:nvPr/>
          </p:nvSpPr>
          <p:spPr>
            <a:xfrm>
              <a:off x="2019085" y="1760316"/>
              <a:ext cx="454267" cy="456102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2" name="圖片 7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8249" y="1826367"/>
              <a:ext cx="335914" cy="324000"/>
            </a:xfrm>
            <a:prstGeom prst="rect">
              <a:avLst/>
            </a:prstGeom>
          </p:spPr>
        </p:pic>
      </p:grpSp>
      <p:sp>
        <p:nvSpPr>
          <p:cNvPr id="77" name="流程圖: 人工輸入 76"/>
          <p:cNvSpPr/>
          <p:nvPr/>
        </p:nvSpPr>
        <p:spPr>
          <a:xfrm rot="5400000">
            <a:off x="877578" y="1621430"/>
            <a:ext cx="456808" cy="2173865"/>
          </a:xfrm>
          <a:prstGeom prst="flowChartManualInput">
            <a:avLst/>
          </a:prstGeom>
          <a:noFill/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流程圖: 人工輸入 78"/>
          <p:cNvSpPr/>
          <p:nvPr/>
        </p:nvSpPr>
        <p:spPr>
          <a:xfrm rot="5400000">
            <a:off x="5740376" y="1628363"/>
            <a:ext cx="456808" cy="2160000"/>
          </a:xfrm>
          <a:prstGeom prst="flowChartManualInput">
            <a:avLst/>
          </a:prstGeom>
          <a:noFill/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0" y="353355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CH3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621446" y="199466"/>
            <a:ext cx="3506088" cy="307777"/>
            <a:chOff x="4300764" y="45578"/>
            <a:chExt cx="3506088" cy="307777"/>
          </a:xfrm>
        </p:grpSpPr>
        <p:sp>
          <p:nvSpPr>
            <p:cNvPr id="53" name="文字方塊 52"/>
            <p:cNvSpPr txBox="1"/>
            <p:nvPr/>
          </p:nvSpPr>
          <p:spPr>
            <a:xfrm>
              <a:off x="4300764" y="45578"/>
              <a:ext cx="3506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4" name="直線接點 53"/>
            <p:cNvCxnSpPr/>
            <p:nvPr/>
          </p:nvCxnSpPr>
          <p:spPr>
            <a:xfrm>
              <a:off x="6618830" y="353355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字方塊 54"/>
          <p:cNvSpPr txBox="1"/>
          <p:nvPr/>
        </p:nvSpPr>
        <p:spPr>
          <a:xfrm>
            <a:off x="6205699" y="65648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17004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/>
          <p:cNvSpPr/>
          <p:nvPr/>
        </p:nvSpPr>
        <p:spPr>
          <a:xfrm rot="16200000">
            <a:off x="2801657" y="734727"/>
            <a:ext cx="3855016" cy="8848729"/>
          </a:xfrm>
          <a:prstGeom prst="rect">
            <a:avLst/>
          </a:prstGeom>
          <a:solidFill>
            <a:srgbClr val="888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3" name="矩形 82"/>
          <p:cNvSpPr/>
          <p:nvPr/>
        </p:nvSpPr>
        <p:spPr>
          <a:xfrm rot="16200000">
            <a:off x="2649257" y="582327"/>
            <a:ext cx="3855016" cy="8848729"/>
          </a:xfrm>
          <a:prstGeom prst="rect">
            <a:avLst/>
          </a:prstGeom>
          <a:solidFill>
            <a:srgbClr val="989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流程圖: 人工輸入 77"/>
          <p:cNvSpPr/>
          <p:nvPr/>
        </p:nvSpPr>
        <p:spPr>
          <a:xfrm rot="5400000">
            <a:off x="5957011" y="1642809"/>
            <a:ext cx="456808" cy="2160000"/>
          </a:xfrm>
          <a:prstGeom prst="flowChartManualInput">
            <a:avLst/>
          </a:prstGeom>
          <a:solidFill>
            <a:srgbClr val="ABA480"/>
          </a:solidFill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 rot="16200000">
            <a:off x="2461556" y="465229"/>
            <a:ext cx="3931216" cy="8854325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sp>
        <p:nvSpPr>
          <p:cNvPr id="49" name="橢圓 48"/>
          <p:cNvSpPr/>
          <p:nvPr/>
        </p:nvSpPr>
        <p:spPr>
          <a:xfrm>
            <a:off x="-765303" y="-8732"/>
            <a:ext cx="1692000" cy="1512000"/>
          </a:xfrm>
          <a:prstGeom prst="ellipse">
            <a:avLst/>
          </a:prstGeom>
          <a:solidFill>
            <a:srgbClr val="C78840"/>
          </a:solidFill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0" name="群組 69"/>
          <p:cNvGrpSpPr/>
          <p:nvPr/>
        </p:nvGrpSpPr>
        <p:grpSpPr>
          <a:xfrm>
            <a:off x="496234" y="1138186"/>
            <a:ext cx="540000" cy="540000"/>
            <a:chOff x="2019085" y="1760316"/>
            <a:chExt cx="454267" cy="456102"/>
          </a:xfrm>
        </p:grpSpPr>
        <p:sp>
          <p:nvSpPr>
            <p:cNvPr id="71" name="橢圓 70"/>
            <p:cNvSpPr/>
            <p:nvPr/>
          </p:nvSpPr>
          <p:spPr>
            <a:xfrm>
              <a:off x="2019085" y="1760316"/>
              <a:ext cx="454267" cy="456102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2" name="圖片 7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8249" y="1826367"/>
              <a:ext cx="335914" cy="324000"/>
            </a:xfrm>
            <a:prstGeom prst="rect">
              <a:avLst/>
            </a:prstGeom>
          </p:spPr>
        </p:pic>
      </p:grpSp>
      <p:sp>
        <p:nvSpPr>
          <p:cNvPr id="77" name="流程圖: 人工輸入 76"/>
          <p:cNvSpPr/>
          <p:nvPr/>
        </p:nvSpPr>
        <p:spPr>
          <a:xfrm rot="5400000">
            <a:off x="877578" y="1621430"/>
            <a:ext cx="456808" cy="2173865"/>
          </a:xfrm>
          <a:prstGeom prst="flowChartManualInput">
            <a:avLst/>
          </a:prstGeom>
          <a:noFill/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流程圖: 人工輸入 78"/>
          <p:cNvSpPr/>
          <p:nvPr/>
        </p:nvSpPr>
        <p:spPr>
          <a:xfrm rot="5400000">
            <a:off x="3420761" y="1628363"/>
            <a:ext cx="456808" cy="2160000"/>
          </a:xfrm>
          <a:prstGeom prst="flowChartManualInput">
            <a:avLst/>
          </a:prstGeom>
          <a:noFill/>
          <a:ln w="57150">
            <a:solidFill>
              <a:srgbClr val="ABA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0" y="353355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CH3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621446" y="199466"/>
            <a:ext cx="3506088" cy="307777"/>
            <a:chOff x="4300764" y="45578"/>
            <a:chExt cx="3506088" cy="307777"/>
          </a:xfrm>
        </p:grpSpPr>
        <p:sp>
          <p:nvSpPr>
            <p:cNvPr id="53" name="文字方塊 52"/>
            <p:cNvSpPr txBox="1"/>
            <p:nvPr/>
          </p:nvSpPr>
          <p:spPr>
            <a:xfrm>
              <a:off x="4300764" y="45578"/>
              <a:ext cx="3506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4" name="直線接點 53"/>
            <p:cNvCxnSpPr/>
            <p:nvPr/>
          </p:nvCxnSpPr>
          <p:spPr>
            <a:xfrm>
              <a:off x="6618830" y="353355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/>
          <p:cNvSpPr txBox="1"/>
          <p:nvPr/>
        </p:nvSpPr>
        <p:spPr>
          <a:xfrm>
            <a:off x="6205699" y="65648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27529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8584226" y="3618348"/>
            <a:ext cx="454267" cy="456102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541476" y="3868614"/>
            <a:ext cx="3493479" cy="3344009"/>
            <a:chOff x="6242540" y="3534508"/>
            <a:chExt cx="3792416" cy="3678116"/>
          </a:xfrm>
        </p:grpSpPr>
        <p:sp>
          <p:nvSpPr>
            <p:cNvPr id="2" name="橢圓 1"/>
            <p:cNvSpPr/>
            <p:nvPr/>
          </p:nvSpPr>
          <p:spPr>
            <a:xfrm>
              <a:off x="6242540" y="3534508"/>
              <a:ext cx="3792416" cy="3678116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橢圓 2"/>
            <p:cNvSpPr/>
            <p:nvPr/>
          </p:nvSpPr>
          <p:spPr>
            <a:xfrm>
              <a:off x="6717323" y="3921369"/>
              <a:ext cx="3130060" cy="3130795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橢圓 3"/>
          <p:cNvSpPr/>
          <p:nvPr/>
        </p:nvSpPr>
        <p:spPr>
          <a:xfrm>
            <a:off x="6040986" y="5964114"/>
            <a:ext cx="937848" cy="893886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-435638" y="-473528"/>
            <a:ext cx="1692937" cy="1583870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30165" y="318407"/>
            <a:ext cx="454267" cy="456102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214898" y="2644170"/>
            <a:ext cx="2714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CH4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7" y="-1151713"/>
            <a:ext cx="1110342" cy="111034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910" y="612305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菱形 45"/>
          <p:cNvSpPr/>
          <p:nvPr/>
        </p:nvSpPr>
        <p:spPr>
          <a:xfrm>
            <a:off x="3021273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菱形 4"/>
          <p:cNvSpPr/>
          <p:nvPr/>
        </p:nvSpPr>
        <p:spPr>
          <a:xfrm>
            <a:off x="-234456" y="-264869"/>
            <a:ext cx="2520000" cy="2520000"/>
          </a:xfrm>
          <a:prstGeom prst="diamond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4300764" y="45578"/>
            <a:ext cx="3961031" cy="307777"/>
            <a:chOff x="4300764" y="45578"/>
            <a:chExt cx="3961031" cy="307777"/>
          </a:xfrm>
        </p:grpSpPr>
        <p:sp>
          <p:nvSpPr>
            <p:cNvPr id="33" name="文字方塊 3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7397795" y="351411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773" y="-174094"/>
            <a:ext cx="576000" cy="576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859" y="2204394"/>
            <a:ext cx="576000" cy="576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59" y="2967093"/>
            <a:ext cx="576000" cy="576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9586859" y="4279770"/>
            <a:ext cx="792000" cy="792000"/>
            <a:chOff x="3278021" y="3055970"/>
            <a:chExt cx="792000" cy="792000"/>
          </a:xfrm>
        </p:grpSpPr>
        <p:sp>
          <p:nvSpPr>
            <p:cNvPr id="56" name="橢圓 55"/>
            <p:cNvSpPr/>
            <p:nvPr/>
          </p:nvSpPr>
          <p:spPr>
            <a:xfrm>
              <a:off x="3278021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6021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11849938" y="4279770"/>
            <a:ext cx="792000" cy="792000"/>
            <a:chOff x="5532302" y="3055970"/>
            <a:chExt cx="792000" cy="792000"/>
          </a:xfrm>
        </p:grpSpPr>
        <p:sp>
          <p:nvSpPr>
            <p:cNvPr id="67" name="橢圓 66"/>
            <p:cNvSpPr/>
            <p:nvPr/>
          </p:nvSpPr>
          <p:spPr>
            <a:xfrm>
              <a:off x="5532302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302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0096358" y="2947989"/>
            <a:ext cx="792000" cy="792000"/>
            <a:chOff x="7665597" y="3055970"/>
            <a:chExt cx="792000" cy="792000"/>
          </a:xfrm>
        </p:grpSpPr>
        <p:sp>
          <p:nvSpPr>
            <p:cNvPr id="68" name="橢圓 67"/>
            <p:cNvSpPr/>
            <p:nvPr/>
          </p:nvSpPr>
          <p:spPr>
            <a:xfrm>
              <a:off x="7665597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3597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10650" y="1649690"/>
            <a:ext cx="720000" cy="720000"/>
            <a:chOff x="1644206" y="1480448"/>
            <a:chExt cx="720000" cy="720000"/>
          </a:xfrm>
        </p:grpSpPr>
        <p:sp>
          <p:nvSpPr>
            <p:cNvPr id="38" name="橢圓 37"/>
            <p:cNvSpPr/>
            <p:nvPr/>
          </p:nvSpPr>
          <p:spPr>
            <a:xfrm>
              <a:off x="1644206" y="1480448"/>
              <a:ext cx="720000" cy="720000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636" y="1597771"/>
              <a:ext cx="504000" cy="504000"/>
            </a:xfrm>
            <a:prstGeom prst="rect">
              <a:avLst/>
            </a:prstGeom>
          </p:spPr>
        </p:pic>
      </p:grpSp>
      <p:sp>
        <p:nvSpPr>
          <p:cNvPr id="47" name="菱形 46"/>
          <p:cNvSpPr/>
          <p:nvPr/>
        </p:nvSpPr>
        <p:spPr>
          <a:xfrm>
            <a:off x="2002559" y="373173"/>
            <a:ext cx="540000" cy="540000"/>
          </a:xfrm>
          <a:prstGeom prst="diamond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菱形 44"/>
          <p:cNvSpPr/>
          <p:nvPr/>
        </p:nvSpPr>
        <p:spPr>
          <a:xfrm>
            <a:off x="1890802" y="688940"/>
            <a:ext cx="1440000" cy="1440000"/>
          </a:xfrm>
          <a:prstGeom prst="diamond">
            <a:avLst/>
          </a:prstGeom>
          <a:noFill/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菱形 48"/>
          <p:cNvSpPr/>
          <p:nvPr/>
        </p:nvSpPr>
        <p:spPr>
          <a:xfrm>
            <a:off x="4155068" y="68894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菱形 52"/>
          <p:cNvSpPr/>
          <p:nvPr/>
        </p:nvSpPr>
        <p:spPr>
          <a:xfrm>
            <a:off x="6407006" y="68894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菱形 54"/>
          <p:cNvSpPr/>
          <p:nvPr/>
        </p:nvSpPr>
        <p:spPr>
          <a:xfrm>
            <a:off x="3882977" y="1513786"/>
            <a:ext cx="540000" cy="54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菱形 56"/>
          <p:cNvSpPr/>
          <p:nvPr/>
        </p:nvSpPr>
        <p:spPr>
          <a:xfrm>
            <a:off x="6315529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菱形 58"/>
          <p:cNvSpPr/>
          <p:nvPr/>
        </p:nvSpPr>
        <p:spPr>
          <a:xfrm>
            <a:off x="3240802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菱形 60"/>
          <p:cNvSpPr/>
          <p:nvPr/>
        </p:nvSpPr>
        <p:spPr>
          <a:xfrm>
            <a:off x="5091734" y="635131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菱形 61"/>
          <p:cNvSpPr/>
          <p:nvPr/>
        </p:nvSpPr>
        <p:spPr>
          <a:xfrm>
            <a:off x="7667006" y="1513786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菱形 57"/>
          <p:cNvSpPr/>
          <p:nvPr/>
        </p:nvSpPr>
        <p:spPr>
          <a:xfrm>
            <a:off x="5283448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菱形 59"/>
          <p:cNvSpPr/>
          <p:nvPr/>
        </p:nvSpPr>
        <p:spPr>
          <a:xfrm>
            <a:off x="7533909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肘形接點 17"/>
          <p:cNvCxnSpPr/>
          <p:nvPr/>
        </p:nvCxnSpPr>
        <p:spPr>
          <a:xfrm rot="16200000">
            <a:off x="1002589" y="5148000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16200000">
            <a:off x="2804053" y="4317804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16200000">
            <a:off x="4609776" y="3469953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rot="16200000">
            <a:off x="6409775" y="2637889"/>
            <a:ext cx="1620000" cy="1800000"/>
          </a:xfrm>
          <a:prstGeom prst="bentConnector3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/>
          <p:cNvGrpSpPr/>
          <p:nvPr/>
        </p:nvGrpSpPr>
        <p:grpSpPr>
          <a:xfrm>
            <a:off x="5030732" y="3055989"/>
            <a:ext cx="6415977" cy="5338643"/>
            <a:chOff x="5030732" y="3055989"/>
            <a:chExt cx="6415977" cy="5338643"/>
          </a:xfrm>
        </p:grpSpPr>
        <p:sp>
          <p:nvSpPr>
            <p:cNvPr id="77" name="菱形 76"/>
            <p:cNvSpPr/>
            <p:nvPr/>
          </p:nvSpPr>
          <p:spPr>
            <a:xfrm>
              <a:off x="6048173" y="5874632"/>
              <a:ext cx="2520000" cy="25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菱形 77"/>
            <p:cNvSpPr/>
            <p:nvPr/>
          </p:nvSpPr>
          <p:spPr>
            <a:xfrm>
              <a:off x="6766709" y="3055989"/>
              <a:ext cx="4680000" cy="468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菱形 79"/>
            <p:cNvSpPr/>
            <p:nvPr/>
          </p:nvSpPr>
          <p:spPr>
            <a:xfrm>
              <a:off x="5775529" y="5296232"/>
              <a:ext cx="1260000" cy="1260000"/>
            </a:xfrm>
            <a:prstGeom prst="diamond">
              <a:avLst/>
            </a:prstGeom>
            <a:solidFill>
              <a:srgbClr val="C788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菱形 80"/>
            <p:cNvSpPr/>
            <p:nvPr/>
          </p:nvSpPr>
          <p:spPr>
            <a:xfrm>
              <a:off x="5750000" y="6402511"/>
              <a:ext cx="540000" cy="54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186770" y="4918935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承百年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師範</a:t>
              </a:r>
              <a:endPara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立未來教大</a:t>
              </a:r>
            </a:p>
          </p:txBody>
        </p:sp>
        <p:sp>
          <p:nvSpPr>
            <p:cNvPr id="83" name="菱形 82"/>
            <p:cNvSpPr/>
            <p:nvPr/>
          </p:nvSpPr>
          <p:spPr>
            <a:xfrm>
              <a:off x="5030732" y="6095020"/>
              <a:ext cx="720000" cy="7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56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菱形 45"/>
          <p:cNvSpPr/>
          <p:nvPr/>
        </p:nvSpPr>
        <p:spPr>
          <a:xfrm>
            <a:off x="1900011" y="69670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菱形 4"/>
          <p:cNvSpPr/>
          <p:nvPr/>
        </p:nvSpPr>
        <p:spPr>
          <a:xfrm>
            <a:off x="-234456" y="-264869"/>
            <a:ext cx="2520000" cy="2520000"/>
          </a:xfrm>
          <a:prstGeom prst="diamond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4300764" y="45578"/>
            <a:ext cx="3961031" cy="307777"/>
            <a:chOff x="4300764" y="45578"/>
            <a:chExt cx="3961031" cy="307777"/>
          </a:xfrm>
        </p:grpSpPr>
        <p:sp>
          <p:nvSpPr>
            <p:cNvPr id="33" name="文字方塊 3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7397795" y="351411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773" y="-174094"/>
            <a:ext cx="576000" cy="576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859" y="2204394"/>
            <a:ext cx="576000" cy="576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59" y="2967093"/>
            <a:ext cx="576000" cy="576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9586859" y="4279770"/>
            <a:ext cx="792000" cy="792000"/>
            <a:chOff x="3278021" y="3055970"/>
            <a:chExt cx="792000" cy="792000"/>
          </a:xfrm>
        </p:grpSpPr>
        <p:sp>
          <p:nvSpPr>
            <p:cNvPr id="56" name="橢圓 55"/>
            <p:cNvSpPr/>
            <p:nvPr/>
          </p:nvSpPr>
          <p:spPr>
            <a:xfrm>
              <a:off x="3278021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6021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11849938" y="4279770"/>
            <a:ext cx="792000" cy="792000"/>
            <a:chOff x="5532302" y="3055970"/>
            <a:chExt cx="792000" cy="792000"/>
          </a:xfrm>
        </p:grpSpPr>
        <p:sp>
          <p:nvSpPr>
            <p:cNvPr id="67" name="橢圓 66"/>
            <p:cNvSpPr/>
            <p:nvPr/>
          </p:nvSpPr>
          <p:spPr>
            <a:xfrm>
              <a:off x="5532302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302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0096358" y="2947989"/>
            <a:ext cx="792000" cy="792000"/>
            <a:chOff x="7665597" y="3055970"/>
            <a:chExt cx="792000" cy="792000"/>
          </a:xfrm>
        </p:grpSpPr>
        <p:sp>
          <p:nvSpPr>
            <p:cNvPr id="68" name="橢圓 67"/>
            <p:cNvSpPr/>
            <p:nvPr/>
          </p:nvSpPr>
          <p:spPr>
            <a:xfrm>
              <a:off x="7665597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3597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10650" y="1649690"/>
            <a:ext cx="720000" cy="720000"/>
            <a:chOff x="1644206" y="1480448"/>
            <a:chExt cx="720000" cy="720000"/>
          </a:xfrm>
        </p:grpSpPr>
        <p:sp>
          <p:nvSpPr>
            <p:cNvPr id="38" name="橢圓 37"/>
            <p:cNvSpPr/>
            <p:nvPr/>
          </p:nvSpPr>
          <p:spPr>
            <a:xfrm>
              <a:off x="1644206" y="1480448"/>
              <a:ext cx="720000" cy="720000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636" y="1597771"/>
              <a:ext cx="504000" cy="504000"/>
            </a:xfrm>
            <a:prstGeom prst="rect">
              <a:avLst/>
            </a:prstGeom>
          </p:spPr>
        </p:pic>
      </p:grpSp>
      <p:sp>
        <p:nvSpPr>
          <p:cNvPr id="47" name="菱形 46"/>
          <p:cNvSpPr/>
          <p:nvPr/>
        </p:nvSpPr>
        <p:spPr>
          <a:xfrm>
            <a:off x="2002559" y="373173"/>
            <a:ext cx="540000" cy="540000"/>
          </a:xfrm>
          <a:prstGeom prst="diamond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菱形 44"/>
          <p:cNvSpPr/>
          <p:nvPr/>
        </p:nvSpPr>
        <p:spPr>
          <a:xfrm>
            <a:off x="2992502" y="327013"/>
            <a:ext cx="1440000" cy="1440000"/>
          </a:xfrm>
          <a:prstGeom prst="diamond">
            <a:avLst/>
          </a:prstGeom>
          <a:noFill/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菱形 48"/>
          <p:cNvSpPr/>
          <p:nvPr/>
        </p:nvSpPr>
        <p:spPr>
          <a:xfrm>
            <a:off x="4155068" y="68894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菱形 52"/>
          <p:cNvSpPr/>
          <p:nvPr/>
        </p:nvSpPr>
        <p:spPr>
          <a:xfrm>
            <a:off x="6407006" y="68894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菱形 54"/>
          <p:cNvSpPr/>
          <p:nvPr/>
        </p:nvSpPr>
        <p:spPr>
          <a:xfrm>
            <a:off x="3882977" y="1513786"/>
            <a:ext cx="540000" cy="54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菱形 56"/>
          <p:cNvSpPr/>
          <p:nvPr/>
        </p:nvSpPr>
        <p:spPr>
          <a:xfrm>
            <a:off x="6315529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菱形 58"/>
          <p:cNvSpPr/>
          <p:nvPr/>
        </p:nvSpPr>
        <p:spPr>
          <a:xfrm>
            <a:off x="3240802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菱形 60"/>
          <p:cNvSpPr/>
          <p:nvPr/>
        </p:nvSpPr>
        <p:spPr>
          <a:xfrm>
            <a:off x="5091734" y="635131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菱形 61"/>
          <p:cNvSpPr/>
          <p:nvPr/>
        </p:nvSpPr>
        <p:spPr>
          <a:xfrm>
            <a:off x="7667006" y="1513786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菱形 57"/>
          <p:cNvSpPr/>
          <p:nvPr/>
        </p:nvSpPr>
        <p:spPr>
          <a:xfrm>
            <a:off x="5283448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菱形 59"/>
          <p:cNvSpPr/>
          <p:nvPr/>
        </p:nvSpPr>
        <p:spPr>
          <a:xfrm>
            <a:off x="7533909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肘形接點 17"/>
          <p:cNvCxnSpPr/>
          <p:nvPr/>
        </p:nvCxnSpPr>
        <p:spPr>
          <a:xfrm rot="16200000">
            <a:off x="1002589" y="5148000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16200000">
            <a:off x="2804053" y="4317804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16200000">
            <a:off x="4609776" y="3469953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rot="16200000">
            <a:off x="6409775" y="2637889"/>
            <a:ext cx="1620000" cy="1800000"/>
          </a:xfrm>
          <a:prstGeom prst="bentConnector3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/>
          <p:cNvGrpSpPr/>
          <p:nvPr/>
        </p:nvGrpSpPr>
        <p:grpSpPr>
          <a:xfrm>
            <a:off x="5030732" y="3055989"/>
            <a:ext cx="6415977" cy="5338643"/>
            <a:chOff x="5030732" y="3055989"/>
            <a:chExt cx="6415977" cy="5338643"/>
          </a:xfrm>
        </p:grpSpPr>
        <p:sp>
          <p:nvSpPr>
            <p:cNvPr id="77" name="菱形 76"/>
            <p:cNvSpPr/>
            <p:nvPr/>
          </p:nvSpPr>
          <p:spPr>
            <a:xfrm>
              <a:off x="6048173" y="5874632"/>
              <a:ext cx="2520000" cy="25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菱形 77"/>
            <p:cNvSpPr/>
            <p:nvPr/>
          </p:nvSpPr>
          <p:spPr>
            <a:xfrm>
              <a:off x="6766709" y="3055989"/>
              <a:ext cx="4680000" cy="468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菱形 79"/>
            <p:cNvSpPr/>
            <p:nvPr/>
          </p:nvSpPr>
          <p:spPr>
            <a:xfrm>
              <a:off x="5775529" y="5296232"/>
              <a:ext cx="1260000" cy="1260000"/>
            </a:xfrm>
            <a:prstGeom prst="diamond">
              <a:avLst/>
            </a:prstGeom>
            <a:solidFill>
              <a:srgbClr val="C788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菱形 80"/>
            <p:cNvSpPr/>
            <p:nvPr/>
          </p:nvSpPr>
          <p:spPr>
            <a:xfrm>
              <a:off x="5750000" y="6402511"/>
              <a:ext cx="540000" cy="54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186770" y="4918935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承百年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師範</a:t>
              </a:r>
              <a:endPara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立未來教大</a:t>
              </a:r>
            </a:p>
          </p:txBody>
        </p:sp>
        <p:sp>
          <p:nvSpPr>
            <p:cNvPr id="83" name="菱形 82"/>
            <p:cNvSpPr/>
            <p:nvPr/>
          </p:nvSpPr>
          <p:spPr>
            <a:xfrm>
              <a:off x="5030732" y="6095020"/>
              <a:ext cx="720000" cy="7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菱形 45"/>
          <p:cNvSpPr/>
          <p:nvPr/>
        </p:nvSpPr>
        <p:spPr>
          <a:xfrm>
            <a:off x="1900011" y="69670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菱形 4"/>
          <p:cNvSpPr/>
          <p:nvPr/>
        </p:nvSpPr>
        <p:spPr>
          <a:xfrm>
            <a:off x="-234456" y="-264869"/>
            <a:ext cx="2520000" cy="2520000"/>
          </a:xfrm>
          <a:prstGeom prst="diamond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4300764" y="45578"/>
            <a:ext cx="3961031" cy="307777"/>
            <a:chOff x="4300764" y="45578"/>
            <a:chExt cx="3961031" cy="307777"/>
          </a:xfrm>
        </p:grpSpPr>
        <p:sp>
          <p:nvSpPr>
            <p:cNvPr id="33" name="文字方塊 3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7397795" y="351411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773" y="-174094"/>
            <a:ext cx="576000" cy="576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859" y="2204394"/>
            <a:ext cx="576000" cy="576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59" y="2967093"/>
            <a:ext cx="576000" cy="576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9586859" y="4279770"/>
            <a:ext cx="792000" cy="792000"/>
            <a:chOff x="3278021" y="3055970"/>
            <a:chExt cx="792000" cy="792000"/>
          </a:xfrm>
        </p:grpSpPr>
        <p:sp>
          <p:nvSpPr>
            <p:cNvPr id="56" name="橢圓 55"/>
            <p:cNvSpPr/>
            <p:nvPr/>
          </p:nvSpPr>
          <p:spPr>
            <a:xfrm>
              <a:off x="3278021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6021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11849938" y="4279770"/>
            <a:ext cx="792000" cy="792000"/>
            <a:chOff x="5532302" y="3055970"/>
            <a:chExt cx="792000" cy="792000"/>
          </a:xfrm>
        </p:grpSpPr>
        <p:sp>
          <p:nvSpPr>
            <p:cNvPr id="67" name="橢圓 66"/>
            <p:cNvSpPr/>
            <p:nvPr/>
          </p:nvSpPr>
          <p:spPr>
            <a:xfrm>
              <a:off x="5532302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302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0096358" y="2947989"/>
            <a:ext cx="792000" cy="792000"/>
            <a:chOff x="7665597" y="3055970"/>
            <a:chExt cx="792000" cy="792000"/>
          </a:xfrm>
        </p:grpSpPr>
        <p:sp>
          <p:nvSpPr>
            <p:cNvPr id="68" name="橢圓 67"/>
            <p:cNvSpPr/>
            <p:nvPr/>
          </p:nvSpPr>
          <p:spPr>
            <a:xfrm>
              <a:off x="7665597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3597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10650" y="1649690"/>
            <a:ext cx="720000" cy="720000"/>
            <a:chOff x="1644206" y="1480448"/>
            <a:chExt cx="720000" cy="720000"/>
          </a:xfrm>
        </p:grpSpPr>
        <p:sp>
          <p:nvSpPr>
            <p:cNvPr id="38" name="橢圓 37"/>
            <p:cNvSpPr/>
            <p:nvPr/>
          </p:nvSpPr>
          <p:spPr>
            <a:xfrm>
              <a:off x="1644206" y="1480448"/>
              <a:ext cx="720000" cy="720000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636" y="1597771"/>
              <a:ext cx="504000" cy="504000"/>
            </a:xfrm>
            <a:prstGeom prst="rect">
              <a:avLst/>
            </a:prstGeom>
          </p:spPr>
        </p:pic>
      </p:grpSp>
      <p:sp>
        <p:nvSpPr>
          <p:cNvPr id="47" name="菱形 46"/>
          <p:cNvSpPr/>
          <p:nvPr/>
        </p:nvSpPr>
        <p:spPr>
          <a:xfrm>
            <a:off x="2002559" y="373173"/>
            <a:ext cx="540000" cy="540000"/>
          </a:xfrm>
          <a:prstGeom prst="diamond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菱形 48"/>
          <p:cNvSpPr/>
          <p:nvPr/>
        </p:nvSpPr>
        <p:spPr>
          <a:xfrm>
            <a:off x="3014933" y="33985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菱形 52"/>
          <p:cNvSpPr/>
          <p:nvPr/>
        </p:nvSpPr>
        <p:spPr>
          <a:xfrm>
            <a:off x="6407006" y="68894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菱形 54"/>
          <p:cNvSpPr/>
          <p:nvPr/>
        </p:nvSpPr>
        <p:spPr>
          <a:xfrm>
            <a:off x="3882977" y="1513786"/>
            <a:ext cx="540000" cy="54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菱形 56"/>
          <p:cNvSpPr/>
          <p:nvPr/>
        </p:nvSpPr>
        <p:spPr>
          <a:xfrm>
            <a:off x="6315529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菱形 58"/>
          <p:cNvSpPr/>
          <p:nvPr/>
        </p:nvSpPr>
        <p:spPr>
          <a:xfrm>
            <a:off x="3240802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菱形 60"/>
          <p:cNvSpPr/>
          <p:nvPr/>
        </p:nvSpPr>
        <p:spPr>
          <a:xfrm>
            <a:off x="5091734" y="635131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菱形 61"/>
          <p:cNvSpPr/>
          <p:nvPr/>
        </p:nvSpPr>
        <p:spPr>
          <a:xfrm>
            <a:off x="7667006" y="1513786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菱形 57"/>
          <p:cNvSpPr/>
          <p:nvPr/>
        </p:nvSpPr>
        <p:spPr>
          <a:xfrm>
            <a:off x="5283448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菱形 59"/>
          <p:cNvSpPr/>
          <p:nvPr/>
        </p:nvSpPr>
        <p:spPr>
          <a:xfrm>
            <a:off x="7533909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肘形接點 17"/>
          <p:cNvCxnSpPr/>
          <p:nvPr/>
        </p:nvCxnSpPr>
        <p:spPr>
          <a:xfrm rot="16200000">
            <a:off x="1002589" y="5148000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16200000">
            <a:off x="2804053" y="4317804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16200000">
            <a:off x="4609776" y="3469953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rot="16200000">
            <a:off x="6409775" y="2637889"/>
            <a:ext cx="1620000" cy="1800000"/>
          </a:xfrm>
          <a:prstGeom prst="bentConnector3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/>
          <p:cNvGrpSpPr/>
          <p:nvPr/>
        </p:nvGrpSpPr>
        <p:grpSpPr>
          <a:xfrm>
            <a:off x="5030732" y="3055989"/>
            <a:ext cx="6415977" cy="5338643"/>
            <a:chOff x="5030732" y="3055989"/>
            <a:chExt cx="6415977" cy="5338643"/>
          </a:xfrm>
        </p:grpSpPr>
        <p:sp>
          <p:nvSpPr>
            <p:cNvPr id="77" name="菱形 76"/>
            <p:cNvSpPr/>
            <p:nvPr/>
          </p:nvSpPr>
          <p:spPr>
            <a:xfrm>
              <a:off x="6048173" y="5874632"/>
              <a:ext cx="2520000" cy="25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菱形 77"/>
            <p:cNvSpPr/>
            <p:nvPr/>
          </p:nvSpPr>
          <p:spPr>
            <a:xfrm>
              <a:off x="6766709" y="3055989"/>
              <a:ext cx="4680000" cy="468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菱形 79"/>
            <p:cNvSpPr/>
            <p:nvPr/>
          </p:nvSpPr>
          <p:spPr>
            <a:xfrm>
              <a:off x="5775529" y="5296232"/>
              <a:ext cx="1260000" cy="1260000"/>
            </a:xfrm>
            <a:prstGeom prst="diamond">
              <a:avLst/>
            </a:prstGeom>
            <a:solidFill>
              <a:srgbClr val="C788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菱形 80"/>
            <p:cNvSpPr/>
            <p:nvPr/>
          </p:nvSpPr>
          <p:spPr>
            <a:xfrm>
              <a:off x="5750000" y="6402511"/>
              <a:ext cx="540000" cy="54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186770" y="4918935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承百年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師範</a:t>
              </a:r>
              <a:endPara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立未來教大</a:t>
              </a:r>
            </a:p>
          </p:txBody>
        </p:sp>
        <p:sp>
          <p:nvSpPr>
            <p:cNvPr id="83" name="菱形 82"/>
            <p:cNvSpPr/>
            <p:nvPr/>
          </p:nvSpPr>
          <p:spPr>
            <a:xfrm>
              <a:off x="5030732" y="6095020"/>
              <a:ext cx="720000" cy="7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4" name="菱形 53"/>
          <p:cNvSpPr/>
          <p:nvPr/>
        </p:nvSpPr>
        <p:spPr>
          <a:xfrm>
            <a:off x="4129954" y="663894"/>
            <a:ext cx="1440000" cy="1440000"/>
          </a:xfrm>
          <a:prstGeom prst="diamond">
            <a:avLst/>
          </a:prstGeom>
          <a:noFill/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77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菱形 45"/>
          <p:cNvSpPr/>
          <p:nvPr/>
        </p:nvSpPr>
        <p:spPr>
          <a:xfrm>
            <a:off x="1900011" y="69670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菱形 4"/>
          <p:cNvSpPr/>
          <p:nvPr/>
        </p:nvSpPr>
        <p:spPr>
          <a:xfrm>
            <a:off x="-234456" y="-264869"/>
            <a:ext cx="2520000" cy="2520000"/>
          </a:xfrm>
          <a:prstGeom prst="diamond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4300764" y="45578"/>
            <a:ext cx="3961031" cy="307777"/>
            <a:chOff x="4300764" y="45578"/>
            <a:chExt cx="3961031" cy="307777"/>
          </a:xfrm>
        </p:grpSpPr>
        <p:sp>
          <p:nvSpPr>
            <p:cNvPr id="33" name="文字方塊 3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7397795" y="351411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773" y="-174094"/>
            <a:ext cx="576000" cy="576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859" y="2204394"/>
            <a:ext cx="576000" cy="576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59" y="2967093"/>
            <a:ext cx="576000" cy="576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9586859" y="4279770"/>
            <a:ext cx="792000" cy="792000"/>
            <a:chOff x="3278021" y="3055970"/>
            <a:chExt cx="792000" cy="792000"/>
          </a:xfrm>
        </p:grpSpPr>
        <p:sp>
          <p:nvSpPr>
            <p:cNvPr id="56" name="橢圓 55"/>
            <p:cNvSpPr/>
            <p:nvPr/>
          </p:nvSpPr>
          <p:spPr>
            <a:xfrm>
              <a:off x="3278021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6021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11849938" y="4279770"/>
            <a:ext cx="792000" cy="792000"/>
            <a:chOff x="5532302" y="3055970"/>
            <a:chExt cx="792000" cy="792000"/>
          </a:xfrm>
        </p:grpSpPr>
        <p:sp>
          <p:nvSpPr>
            <p:cNvPr id="67" name="橢圓 66"/>
            <p:cNvSpPr/>
            <p:nvPr/>
          </p:nvSpPr>
          <p:spPr>
            <a:xfrm>
              <a:off x="5532302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302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0096358" y="2947989"/>
            <a:ext cx="792000" cy="792000"/>
            <a:chOff x="7665597" y="3055970"/>
            <a:chExt cx="792000" cy="792000"/>
          </a:xfrm>
        </p:grpSpPr>
        <p:sp>
          <p:nvSpPr>
            <p:cNvPr id="68" name="橢圓 67"/>
            <p:cNvSpPr/>
            <p:nvPr/>
          </p:nvSpPr>
          <p:spPr>
            <a:xfrm>
              <a:off x="7665597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3597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10650" y="1649690"/>
            <a:ext cx="720000" cy="720000"/>
            <a:chOff x="1644206" y="1480448"/>
            <a:chExt cx="720000" cy="720000"/>
          </a:xfrm>
        </p:grpSpPr>
        <p:sp>
          <p:nvSpPr>
            <p:cNvPr id="38" name="橢圓 37"/>
            <p:cNvSpPr/>
            <p:nvPr/>
          </p:nvSpPr>
          <p:spPr>
            <a:xfrm>
              <a:off x="1644206" y="1480448"/>
              <a:ext cx="720000" cy="720000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636" y="1597771"/>
              <a:ext cx="504000" cy="504000"/>
            </a:xfrm>
            <a:prstGeom prst="rect">
              <a:avLst/>
            </a:prstGeom>
          </p:spPr>
        </p:pic>
      </p:grpSp>
      <p:sp>
        <p:nvSpPr>
          <p:cNvPr id="47" name="菱形 46"/>
          <p:cNvSpPr/>
          <p:nvPr/>
        </p:nvSpPr>
        <p:spPr>
          <a:xfrm>
            <a:off x="2002559" y="373173"/>
            <a:ext cx="540000" cy="540000"/>
          </a:xfrm>
          <a:prstGeom prst="diamond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菱形 48"/>
          <p:cNvSpPr/>
          <p:nvPr/>
        </p:nvSpPr>
        <p:spPr>
          <a:xfrm>
            <a:off x="3014933" y="33985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菱形 52"/>
          <p:cNvSpPr/>
          <p:nvPr/>
        </p:nvSpPr>
        <p:spPr>
          <a:xfrm>
            <a:off x="6407006" y="68894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菱形 54"/>
          <p:cNvSpPr/>
          <p:nvPr/>
        </p:nvSpPr>
        <p:spPr>
          <a:xfrm>
            <a:off x="3882977" y="1513786"/>
            <a:ext cx="540000" cy="54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菱形 56"/>
          <p:cNvSpPr/>
          <p:nvPr/>
        </p:nvSpPr>
        <p:spPr>
          <a:xfrm>
            <a:off x="6315529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菱形 58"/>
          <p:cNvSpPr/>
          <p:nvPr/>
        </p:nvSpPr>
        <p:spPr>
          <a:xfrm>
            <a:off x="3240802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菱形 60"/>
          <p:cNvSpPr/>
          <p:nvPr/>
        </p:nvSpPr>
        <p:spPr>
          <a:xfrm>
            <a:off x="5091734" y="635131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菱形 61"/>
          <p:cNvSpPr/>
          <p:nvPr/>
        </p:nvSpPr>
        <p:spPr>
          <a:xfrm>
            <a:off x="7667006" y="1513786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菱形 59"/>
          <p:cNvSpPr/>
          <p:nvPr/>
        </p:nvSpPr>
        <p:spPr>
          <a:xfrm>
            <a:off x="7533909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肘形接點 17"/>
          <p:cNvCxnSpPr/>
          <p:nvPr/>
        </p:nvCxnSpPr>
        <p:spPr>
          <a:xfrm rot="16200000">
            <a:off x="1002589" y="5148000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16200000">
            <a:off x="2804053" y="4317804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16200000">
            <a:off x="4609776" y="3469953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rot="16200000">
            <a:off x="6409775" y="2637889"/>
            <a:ext cx="1620000" cy="1800000"/>
          </a:xfrm>
          <a:prstGeom prst="bentConnector3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/>
          <p:cNvGrpSpPr/>
          <p:nvPr/>
        </p:nvGrpSpPr>
        <p:grpSpPr>
          <a:xfrm>
            <a:off x="5030732" y="3055989"/>
            <a:ext cx="6415977" cy="5338643"/>
            <a:chOff x="5030732" y="3055989"/>
            <a:chExt cx="6415977" cy="5338643"/>
          </a:xfrm>
        </p:grpSpPr>
        <p:sp>
          <p:nvSpPr>
            <p:cNvPr id="77" name="菱形 76"/>
            <p:cNvSpPr/>
            <p:nvPr/>
          </p:nvSpPr>
          <p:spPr>
            <a:xfrm>
              <a:off x="6048173" y="5874632"/>
              <a:ext cx="2520000" cy="25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菱形 77"/>
            <p:cNvSpPr/>
            <p:nvPr/>
          </p:nvSpPr>
          <p:spPr>
            <a:xfrm>
              <a:off x="6766709" y="3055989"/>
              <a:ext cx="4680000" cy="468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菱形 79"/>
            <p:cNvSpPr/>
            <p:nvPr/>
          </p:nvSpPr>
          <p:spPr>
            <a:xfrm>
              <a:off x="5775529" y="5296232"/>
              <a:ext cx="1260000" cy="1260000"/>
            </a:xfrm>
            <a:prstGeom prst="diamond">
              <a:avLst/>
            </a:prstGeom>
            <a:solidFill>
              <a:srgbClr val="C788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菱形 80"/>
            <p:cNvSpPr/>
            <p:nvPr/>
          </p:nvSpPr>
          <p:spPr>
            <a:xfrm>
              <a:off x="5750000" y="6402511"/>
              <a:ext cx="540000" cy="54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186770" y="4918935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承百年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師範</a:t>
              </a:r>
              <a:endPara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立未來教大</a:t>
              </a:r>
            </a:p>
          </p:txBody>
        </p:sp>
        <p:sp>
          <p:nvSpPr>
            <p:cNvPr id="83" name="菱形 82"/>
            <p:cNvSpPr/>
            <p:nvPr/>
          </p:nvSpPr>
          <p:spPr>
            <a:xfrm>
              <a:off x="5030732" y="6095020"/>
              <a:ext cx="720000" cy="7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4" name="菱形 53"/>
          <p:cNvSpPr/>
          <p:nvPr/>
        </p:nvSpPr>
        <p:spPr>
          <a:xfrm>
            <a:off x="5336262" y="342605"/>
            <a:ext cx="1440000" cy="1440000"/>
          </a:xfrm>
          <a:prstGeom prst="diamond">
            <a:avLst/>
          </a:prstGeom>
          <a:noFill/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菱形 62"/>
          <p:cNvSpPr/>
          <p:nvPr/>
        </p:nvSpPr>
        <p:spPr>
          <a:xfrm>
            <a:off x="4133213" y="66883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2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菱形 45"/>
          <p:cNvSpPr/>
          <p:nvPr/>
        </p:nvSpPr>
        <p:spPr>
          <a:xfrm>
            <a:off x="1900011" y="69670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菱形 4"/>
          <p:cNvSpPr/>
          <p:nvPr/>
        </p:nvSpPr>
        <p:spPr>
          <a:xfrm>
            <a:off x="-234456" y="-264869"/>
            <a:ext cx="2520000" cy="2520000"/>
          </a:xfrm>
          <a:prstGeom prst="diamond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4300764" y="45578"/>
            <a:ext cx="3961031" cy="307777"/>
            <a:chOff x="4300764" y="45578"/>
            <a:chExt cx="3961031" cy="307777"/>
          </a:xfrm>
        </p:grpSpPr>
        <p:sp>
          <p:nvSpPr>
            <p:cNvPr id="33" name="文字方塊 3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7397795" y="351411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773" y="-174094"/>
            <a:ext cx="576000" cy="576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859" y="2204394"/>
            <a:ext cx="576000" cy="576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59" y="2967093"/>
            <a:ext cx="576000" cy="576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9586859" y="4279770"/>
            <a:ext cx="792000" cy="792000"/>
            <a:chOff x="3278021" y="3055970"/>
            <a:chExt cx="792000" cy="792000"/>
          </a:xfrm>
        </p:grpSpPr>
        <p:sp>
          <p:nvSpPr>
            <p:cNvPr id="56" name="橢圓 55"/>
            <p:cNvSpPr/>
            <p:nvPr/>
          </p:nvSpPr>
          <p:spPr>
            <a:xfrm>
              <a:off x="3278021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6021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11849938" y="4279770"/>
            <a:ext cx="792000" cy="792000"/>
            <a:chOff x="5532302" y="3055970"/>
            <a:chExt cx="792000" cy="792000"/>
          </a:xfrm>
        </p:grpSpPr>
        <p:sp>
          <p:nvSpPr>
            <p:cNvPr id="67" name="橢圓 66"/>
            <p:cNvSpPr/>
            <p:nvPr/>
          </p:nvSpPr>
          <p:spPr>
            <a:xfrm>
              <a:off x="5532302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302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0096358" y="2947989"/>
            <a:ext cx="792000" cy="792000"/>
            <a:chOff x="7665597" y="3055970"/>
            <a:chExt cx="792000" cy="792000"/>
          </a:xfrm>
        </p:grpSpPr>
        <p:sp>
          <p:nvSpPr>
            <p:cNvPr id="68" name="橢圓 67"/>
            <p:cNvSpPr/>
            <p:nvPr/>
          </p:nvSpPr>
          <p:spPr>
            <a:xfrm>
              <a:off x="7665597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3597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10650" y="1649690"/>
            <a:ext cx="720000" cy="720000"/>
            <a:chOff x="1644206" y="1480448"/>
            <a:chExt cx="720000" cy="720000"/>
          </a:xfrm>
        </p:grpSpPr>
        <p:sp>
          <p:nvSpPr>
            <p:cNvPr id="38" name="橢圓 37"/>
            <p:cNvSpPr/>
            <p:nvPr/>
          </p:nvSpPr>
          <p:spPr>
            <a:xfrm>
              <a:off x="1644206" y="1480448"/>
              <a:ext cx="720000" cy="720000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636" y="1597771"/>
              <a:ext cx="504000" cy="504000"/>
            </a:xfrm>
            <a:prstGeom prst="rect">
              <a:avLst/>
            </a:prstGeom>
          </p:spPr>
        </p:pic>
      </p:grpSp>
      <p:sp>
        <p:nvSpPr>
          <p:cNvPr id="47" name="菱形 46"/>
          <p:cNvSpPr/>
          <p:nvPr/>
        </p:nvSpPr>
        <p:spPr>
          <a:xfrm>
            <a:off x="2002559" y="373173"/>
            <a:ext cx="540000" cy="540000"/>
          </a:xfrm>
          <a:prstGeom prst="diamond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菱形 48"/>
          <p:cNvSpPr/>
          <p:nvPr/>
        </p:nvSpPr>
        <p:spPr>
          <a:xfrm>
            <a:off x="3014933" y="33985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菱形 52"/>
          <p:cNvSpPr/>
          <p:nvPr/>
        </p:nvSpPr>
        <p:spPr>
          <a:xfrm>
            <a:off x="5271734" y="351411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菱形 54"/>
          <p:cNvSpPr/>
          <p:nvPr/>
        </p:nvSpPr>
        <p:spPr>
          <a:xfrm>
            <a:off x="3882977" y="1513786"/>
            <a:ext cx="540000" cy="54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菱形 56"/>
          <p:cNvSpPr/>
          <p:nvPr/>
        </p:nvSpPr>
        <p:spPr>
          <a:xfrm>
            <a:off x="6315529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菱形 58"/>
          <p:cNvSpPr/>
          <p:nvPr/>
        </p:nvSpPr>
        <p:spPr>
          <a:xfrm>
            <a:off x="3240802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菱形 60"/>
          <p:cNvSpPr/>
          <p:nvPr/>
        </p:nvSpPr>
        <p:spPr>
          <a:xfrm>
            <a:off x="5091734" y="635131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菱形 61"/>
          <p:cNvSpPr/>
          <p:nvPr/>
        </p:nvSpPr>
        <p:spPr>
          <a:xfrm>
            <a:off x="7667006" y="1513786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菱形 59"/>
          <p:cNvSpPr/>
          <p:nvPr/>
        </p:nvSpPr>
        <p:spPr>
          <a:xfrm>
            <a:off x="7533909" y="37317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肘形接點 17"/>
          <p:cNvCxnSpPr/>
          <p:nvPr/>
        </p:nvCxnSpPr>
        <p:spPr>
          <a:xfrm rot="16200000">
            <a:off x="1002589" y="5148000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16200000">
            <a:off x="2804053" y="4317804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16200000">
            <a:off x="4609776" y="3469953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rot="16200000">
            <a:off x="6409775" y="2637889"/>
            <a:ext cx="1620000" cy="1800000"/>
          </a:xfrm>
          <a:prstGeom prst="bentConnector3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/>
          <p:cNvGrpSpPr/>
          <p:nvPr/>
        </p:nvGrpSpPr>
        <p:grpSpPr>
          <a:xfrm>
            <a:off x="5030732" y="3055989"/>
            <a:ext cx="6415977" cy="5338643"/>
            <a:chOff x="5030732" y="3055989"/>
            <a:chExt cx="6415977" cy="5338643"/>
          </a:xfrm>
        </p:grpSpPr>
        <p:sp>
          <p:nvSpPr>
            <p:cNvPr id="77" name="菱形 76"/>
            <p:cNvSpPr/>
            <p:nvPr/>
          </p:nvSpPr>
          <p:spPr>
            <a:xfrm>
              <a:off x="6048173" y="5874632"/>
              <a:ext cx="2520000" cy="25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菱形 77"/>
            <p:cNvSpPr/>
            <p:nvPr/>
          </p:nvSpPr>
          <p:spPr>
            <a:xfrm>
              <a:off x="6766709" y="3055989"/>
              <a:ext cx="4680000" cy="468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菱形 79"/>
            <p:cNvSpPr/>
            <p:nvPr/>
          </p:nvSpPr>
          <p:spPr>
            <a:xfrm>
              <a:off x="5775529" y="5296232"/>
              <a:ext cx="1260000" cy="1260000"/>
            </a:xfrm>
            <a:prstGeom prst="diamond">
              <a:avLst/>
            </a:prstGeom>
            <a:solidFill>
              <a:srgbClr val="C788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菱形 80"/>
            <p:cNvSpPr/>
            <p:nvPr/>
          </p:nvSpPr>
          <p:spPr>
            <a:xfrm>
              <a:off x="5750000" y="6402511"/>
              <a:ext cx="540000" cy="54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186770" y="4918935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承百年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師範</a:t>
              </a:r>
              <a:endPara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立未來教大</a:t>
              </a:r>
            </a:p>
          </p:txBody>
        </p:sp>
        <p:sp>
          <p:nvSpPr>
            <p:cNvPr id="83" name="菱形 82"/>
            <p:cNvSpPr/>
            <p:nvPr/>
          </p:nvSpPr>
          <p:spPr>
            <a:xfrm>
              <a:off x="5030732" y="6095020"/>
              <a:ext cx="720000" cy="7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4" name="菱形 53"/>
          <p:cNvSpPr/>
          <p:nvPr/>
        </p:nvSpPr>
        <p:spPr>
          <a:xfrm>
            <a:off x="6395388" y="683459"/>
            <a:ext cx="1440000" cy="1440000"/>
          </a:xfrm>
          <a:prstGeom prst="diamond">
            <a:avLst/>
          </a:prstGeom>
          <a:noFill/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菱形 62"/>
          <p:cNvSpPr/>
          <p:nvPr/>
        </p:nvSpPr>
        <p:spPr>
          <a:xfrm>
            <a:off x="4133213" y="66883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0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字方塊 39"/>
          <p:cNvSpPr txBox="1"/>
          <p:nvPr/>
        </p:nvSpPr>
        <p:spPr>
          <a:xfrm>
            <a:off x="2207278" y="4130849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800" dirty="0">
                <a:solidFill>
                  <a:srgbClr val="E8D2C0"/>
                </a:solidFill>
                <a:latin typeface="Arial Black" panose="020B0A04020102020204" pitchFamily="34" charset="0"/>
              </a:rPr>
              <a:t>3</a:t>
            </a:r>
            <a:endParaRPr lang="zh-TW" altLang="en-US" sz="13800" dirty="0">
              <a:solidFill>
                <a:srgbClr val="E8D2C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5930154" y="4133831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800" dirty="0" smtClean="0">
                <a:solidFill>
                  <a:srgbClr val="E8D2C0"/>
                </a:solidFill>
                <a:latin typeface="Arial Black" panose="020B0A04020102020204" pitchFamily="34" charset="0"/>
              </a:rPr>
              <a:t>4</a:t>
            </a:r>
            <a:endParaRPr lang="zh-TW" altLang="en-US" sz="13800" dirty="0">
              <a:solidFill>
                <a:srgbClr val="E8D2C0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885952" y="2202191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800" dirty="0">
                <a:solidFill>
                  <a:srgbClr val="E8D2C0"/>
                </a:solidFill>
                <a:latin typeface="Arial Black" panose="020B0A04020102020204" pitchFamily="34" charset="0"/>
              </a:rPr>
              <a:t>2</a:t>
            </a:r>
            <a:endParaRPr lang="zh-TW" altLang="en-US" sz="13800" dirty="0">
              <a:solidFill>
                <a:srgbClr val="E8D2C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246641" y="2248352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800" dirty="0" smtClean="0">
                <a:solidFill>
                  <a:srgbClr val="E8D2C0"/>
                </a:solidFill>
                <a:latin typeface="Arial Black" panose="020B0A04020102020204" pitchFamily="34" charset="0"/>
              </a:rPr>
              <a:t>1</a:t>
            </a:r>
            <a:endParaRPr lang="zh-TW" altLang="en-US" sz="13800" dirty="0">
              <a:solidFill>
                <a:srgbClr val="E8D2C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9144000" cy="1512000"/>
          </a:xfrm>
          <a:prstGeom prst="rect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97736" y="37128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報告大綱</a:t>
            </a:r>
            <a:endParaRPr lang="zh-TW" altLang="en-US" sz="4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1320577" y="3019229"/>
            <a:ext cx="792000" cy="792000"/>
            <a:chOff x="692432" y="1674005"/>
            <a:chExt cx="792000" cy="792000"/>
          </a:xfrm>
        </p:grpSpPr>
        <p:sp>
          <p:nvSpPr>
            <p:cNvPr id="5" name="橢圓 4"/>
            <p:cNvSpPr/>
            <p:nvPr/>
          </p:nvSpPr>
          <p:spPr>
            <a:xfrm>
              <a:off x="692432" y="1674005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2432" y="1764005"/>
              <a:ext cx="612000" cy="612000"/>
            </a:xfrm>
            <a:prstGeom prst="rect">
              <a:avLst/>
            </a:prstGeom>
          </p:spPr>
        </p:pic>
      </p:grp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29" name="群組 28"/>
          <p:cNvGrpSpPr/>
          <p:nvPr/>
        </p:nvGrpSpPr>
        <p:grpSpPr>
          <a:xfrm>
            <a:off x="5030931" y="4880327"/>
            <a:ext cx="792000" cy="792000"/>
            <a:chOff x="1494206" y="6097848"/>
            <a:chExt cx="792000" cy="792000"/>
          </a:xfrm>
        </p:grpSpPr>
        <p:sp>
          <p:nvSpPr>
            <p:cNvPr id="26" name="橢圓 25"/>
            <p:cNvSpPr/>
            <p:nvPr/>
          </p:nvSpPr>
          <p:spPr>
            <a:xfrm>
              <a:off x="1494206" y="6097848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38206" y="6241848"/>
              <a:ext cx="504000" cy="504000"/>
            </a:xfrm>
            <a:prstGeom prst="rect">
              <a:avLst/>
            </a:prstGeom>
          </p:spPr>
        </p:pic>
      </p:grpSp>
      <p:grpSp>
        <p:nvGrpSpPr>
          <p:cNvPr id="27" name="群組 26"/>
          <p:cNvGrpSpPr/>
          <p:nvPr/>
        </p:nvGrpSpPr>
        <p:grpSpPr>
          <a:xfrm>
            <a:off x="5043767" y="3019228"/>
            <a:ext cx="792000" cy="792000"/>
            <a:chOff x="692432" y="3602132"/>
            <a:chExt cx="792000" cy="792000"/>
          </a:xfrm>
        </p:grpSpPr>
        <p:sp>
          <p:nvSpPr>
            <p:cNvPr id="20" name="橢圓 19"/>
            <p:cNvSpPr/>
            <p:nvPr/>
          </p:nvSpPr>
          <p:spPr>
            <a:xfrm>
              <a:off x="692432" y="3602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432" y="3710132"/>
              <a:ext cx="576000" cy="576000"/>
            </a:xfrm>
            <a:prstGeom prst="rect">
              <a:avLst/>
            </a:prstGeom>
          </p:spPr>
        </p:pic>
      </p:grpSp>
      <p:grpSp>
        <p:nvGrpSpPr>
          <p:cNvPr id="23" name="群組 22"/>
          <p:cNvGrpSpPr/>
          <p:nvPr/>
        </p:nvGrpSpPr>
        <p:grpSpPr>
          <a:xfrm>
            <a:off x="1356611" y="4880327"/>
            <a:ext cx="792000" cy="792000"/>
            <a:chOff x="692432" y="2582387"/>
            <a:chExt cx="792000" cy="792000"/>
          </a:xfrm>
        </p:grpSpPr>
        <p:sp>
          <p:nvSpPr>
            <p:cNvPr id="19" name="橢圓 18"/>
            <p:cNvSpPr/>
            <p:nvPr/>
          </p:nvSpPr>
          <p:spPr>
            <a:xfrm>
              <a:off x="692432" y="2582387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432" y="2690387"/>
              <a:ext cx="576000" cy="576000"/>
            </a:xfrm>
            <a:prstGeom prst="rect">
              <a:avLst/>
            </a:prstGeom>
          </p:spPr>
        </p:pic>
      </p:grpSp>
      <p:sp>
        <p:nvSpPr>
          <p:cNvPr id="37" name="橢圓 36"/>
          <p:cNvSpPr/>
          <p:nvPr/>
        </p:nvSpPr>
        <p:spPr>
          <a:xfrm>
            <a:off x="8222334" y="3990"/>
            <a:ext cx="1692937" cy="1512000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8095790" y="963576"/>
            <a:ext cx="454267" cy="456102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菱形 45"/>
          <p:cNvSpPr/>
          <p:nvPr/>
        </p:nvSpPr>
        <p:spPr>
          <a:xfrm>
            <a:off x="1900011" y="69670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菱形 4"/>
          <p:cNvSpPr/>
          <p:nvPr/>
        </p:nvSpPr>
        <p:spPr>
          <a:xfrm>
            <a:off x="-234456" y="-264869"/>
            <a:ext cx="2520000" cy="2520000"/>
          </a:xfrm>
          <a:prstGeom prst="diamond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4300764" y="45578"/>
            <a:ext cx="3961031" cy="307777"/>
            <a:chOff x="4300764" y="45578"/>
            <a:chExt cx="3961031" cy="307777"/>
          </a:xfrm>
        </p:grpSpPr>
        <p:sp>
          <p:nvSpPr>
            <p:cNvPr id="33" name="文字方塊 3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7397795" y="351411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7773" y="-174094"/>
            <a:ext cx="576000" cy="576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859" y="2204394"/>
            <a:ext cx="576000" cy="576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59" y="2967093"/>
            <a:ext cx="576000" cy="576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9586859" y="4279770"/>
            <a:ext cx="792000" cy="792000"/>
            <a:chOff x="3278021" y="3055970"/>
            <a:chExt cx="792000" cy="792000"/>
          </a:xfrm>
        </p:grpSpPr>
        <p:sp>
          <p:nvSpPr>
            <p:cNvPr id="56" name="橢圓 55"/>
            <p:cNvSpPr/>
            <p:nvPr/>
          </p:nvSpPr>
          <p:spPr>
            <a:xfrm>
              <a:off x="3278021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6021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11849938" y="4279770"/>
            <a:ext cx="792000" cy="792000"/>
            <a:chOff x="5532302" y="3055970"/>
            <a:chExt cx="792000" cy="792000"/>
          </a:xfrm>
        </p:grpSpPr>
        <p:sp>
          <p:nvSpPr>
            <p:cNvPr id="67" name="橢圓 66"/>
            <p:cNvSpPr/>
            <p:nvPr/>
          </p:nvSpPr>
          <p:spPr>
            <a:xfrm>
              <a:off x="5532302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302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0096358" y="2947989"/>
            <a:ext cx="792000" cy="792000"/>
            <a:chOff x="7665597" y="3055970"/>
            <a:chExt cx="792000" cy="792000"/>
          </a:xfrm>
        </p:grpSpPr>
        <p:sp>
          <p:nvSpPr>
            <p:cNvPr id="68" name="橢圓 67"/>
            <p:cNvSpPr/>
            <p:nvPr/>
          </p:nvSpPr>
          <p:spPr>
            <a:xfrm>
              <a:off x="7665597" y="3055970"/>
              <a:ext cx="792000" cy="79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3597" y="3163970"/>
              <a:ext cx="576000" cy="57600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10650" y="1649690"/>
            <a:ext cx="720000" cy="720000"/>
            <a:chOff x="1644206" y="1480448"/>
            <a:chExt cx="720000" cy="720000"/>
          </a:xfrm>
        </p:grpSpPr>
        <p:sp>
          <p:nvSpPr>
            <p:cNvPr id="38" name="橢圓 37"/>
            <p:cNvSpPr/>
            <p:nvPr/>
          </p:nvSpPr>
          <p:spPr>
            <a:xfrm>
              <a:off x="1644206" y="1480448"/>
              <a:ext cx="720000" cy="720000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9636" y="1597771"/>
              <a:ext cx="504000" cy="504000"/>
            </a:xfrm>
            <a:prstGeom prst="rect">
              <a:avLst/>
            </a:prstGeom>
          </p:spPr>
        </p:pic>
      </p:grpSp>
      <p:sp>
        <p:nvSpPr>
          <p:cNvPr id="47" name="菱形 46"/>
          <p:cNvSpPr/>
          <p:nvPr/>
        </p:nvSpPr>
        <p:spPr>
          <a:xfrm>
            <a:off x="2002559" y="373173"/>
            <a:ext cx="540000" cy="540000"/>
          </a:xfrm>
          <a:prstGeom prst="diamond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菱形 48"/>
          <p:cNvSpPr/>
          <p:nvPr/>
        </p:nvSpPr>
        <p:spPr>
          <a:xfrm>
            <a:off x="3014933" y="339850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菱形 52"/>
          <p:cNvSpPr/>
          <p:nvPr/>
        </p:nvSpPr>
        <p:spPr>
          <a:xfrm>
            <a:off x="5271734" y="351411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菱形 54"/>
          <p:cNvSpPr/>
          <p:nvPr/>
        </p:nvSpPr>
        <p:spPr>
          <a:xfrm>
            <a:off x="3882977" y="1513786"/>
            <a:ext cx="540000" cy="54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菱形 56"/>
          <p:cNvSpPr/>
          <p:nvPr/>
        </p:nvSpPr>
        <p:spPr>
          <a:xfrm>
            <a:off x="6315529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菱形 58"/>
          <p:cNvSpPr/>
          <p:nvPr/>
        </p:nvSpPr>
        <p:spPr>
          <a:xfrm>
            <a:off x="3240802" y="1513786"/>
            <a:ext cx="180000" cy="18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菱形 60"/>
          <p:cNvSpPr/>
          <p:nvPr/>
        </p:nvSpPr>
        <p:spPr>
          <a:xfrm>
            <a:off x="5091734" y="635131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菱形 61"/>
          <p:cNvSpPr/>
          <p:nvPr/>
        </p:nvSpPr>
        <p:spPr>
          <a:xfrm>
            <a:off x="7667006" y="1513786"/>
            <a:ext cx="360000" cy="3600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菱形 59"/>
          <p:cNvSpPr/>
          <p:nvPr/>
        </p:nvSpPr>
        <p:spPr>
          <a:xfrm>
            <a:off x="6390014" y="680733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肘形接點 17"/>
          <p:cNvCxnSpPr/>
          <p:nvPr/>
        </p:nvCxnSpPr>
        <p:spPr>
          <a:xfrm rot="16200000">
            <a:off x="1002589" y="5148000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16200000">
            <a:off x="2804053" y="4317804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16200000">
            <a:off x="4609776" y="3469953"/>
            <a:ext cx="1620000" cy="1800000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/>
          <p:nvPr/>
        </p:nvCxnSpPr>
        <p:spPr>
          <a:xfrm rot="16200000">
            <a:off x="6409775" y="2637889"/>
            <a:ext cx="1620000" cy="1800000"/>
          </a:xfrm>
          <a:prstGeom prst="bentConnector3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/>
          <p:cNvGrpSpPr/>
          <p:nvPr/>
        </p:nvGrpSpPr>
        <p:grpSpPr>
          <a:xfrm>
            <a:off x="5030732" y="3055989"/>
            <a:ext cx="6415977" cy="5338643"/>
            <a:chOff x="5030732" y="3055989"/>
            <a:chExt cx="6415977" cy="5338643"/>
          </a:xfrm>
        </p:grpSpPr>
        <p:sp>
          <p:nvSpPr>
            <p:cNvPr id="77" name="菱形 76"/>
            <p:cNvSpPr/>
            <p:nvPr/>
          </p:nvSpPr>
          <p:spPr>
            <a:xfrm>
              <a:off x="6048173" y="5874632"/>
              <a:ext cx="2520000" cy="25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菱形 77"/>
            <p:cNvSpPr/>
            <p:nvPr/>
          </p:nvSpPr>
          <p:spPr>
            <a:xfrm>
              <a:off x="6766709" y="3055989"/>
              <a:ext cx="4680000" cy="468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菱形 79"/>
            <p:cNvSpPr/>
            <p:nvPr/>
          </p:nvSpPr>
          <p:spPr>
            <a:xfrm>
              <a:off x="5775529" y="5296232"/>
              <a:ext cx="1260000" cy="1260000"/>
            </a:xfrm>
            <a:prstGeom prst="diamond">
              <a:avLst/>
            </a:prstGeom>
            <a:solidFill>
              <a:srgbClr val="C788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菱形 80"/>
            <p:cNvSpPr/>
            <p:nvPr/>
          </p:nvSpPr>
          <p:spPr>
            <a:xfrm>
              <a:off x="5750000" y="6402511"/>
              <a:ext cx="540000" cy="540000"/>
            </a:xfrm>
            <a:prstGeom prst="diamond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186770" y="4918935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承百年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師範</a:t>
              </a:r>
              <a:endPara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立未來教大</a:t>
              </a:r>
            </a:p>
          </p:txBody>
        </p:sp>
        <p:sp>
          <p:nvSpPr>
            <p:cNvPr id="83" name="菱形 82"/>
            <p:cNvSpPr/>
            <p:nvPr/>
          </p:nvSpPr>
          <p:spPr>
            <a:xfrm>
              <a:off x="5030732" y="6095020"/>
              <a:ext cx="720000" cy="720000"/>
            </a:xfrm>
            <a:prstGeom prst="diamond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4" name="菱形 53"/>
          <p:cNvSpPr/>
          <p:nvPr/>
        </p:nvSpPr>
        <p:spPr>
          <a:xfrm>
            <a:off x="7602826" y="438155"/>
            <a:ext cx="1440000" cy="1440000"/>
          </a:xfrm>
          <a:prstGeom prst="diamond">
            <a:avLst/>
          </a:prstGeom>
          <a:noFill/>
          <a:ln w="57150">
            <a:solidFill>
              <a:srgbClr val="C78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菱形 62"/>
          <p:cNvSpPr/>
          <p:nvPr/>
        </p:nvSpPr>
        <p:spPr>
          <a:xfrm>
            <a:off x="4133213" y="668835"/>
            <a:ext cx="1440000" cy="1440000"/>
          </a:xfrm>
          <a:prstGeom prst="diamond">
            <a:avLst/>
          </a:prstGeom>
          <a:noFill/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6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8584226" y="3618348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541476" y="3868614"/>
            <a:ext cx="3493479" cy="3344009"/>
            <a:chOff x="6242540" y="3534508"/>
            <a:chExt cx="3792416" cy="3678116"/>
          </a:xfrm>
        </p:grpSpPr>
        <p:sp>
          <p:nvSpPr>
            <p:cNvPr id="2" name="橢圓 1"/>
            <p:cNvSpPr/>
            <p:nvPr/>
          </p:nvSpPr>
          <p:spPr>
            <a:xfrm>
              <a:off x="6242540" y="3534508"/>
              <a:ext cx="3792416" cy="3678116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橢圓 2"/>
            <p:cNvSpPr/>
            <p:nvPr/>
          </p:nvSpPr>
          <p:spPr>
            <a:xfrm>
              <a:off x="6717323" y="3921369"/>
              <a:ext cx="3130060" cy="313079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橢圓 3"/>
          <p:cNvSpPr/>
          <p:nvPr/>
        </p:nvSpPr>
        <p:spPr>
          <a:xfrm>
            <a:off x="6040986" y="5964114"/>
            <a:ext cx="937848" cy="893886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-435638" y="-473528"/>
            <a:ext cx="1692937" cy="1583870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30165" y="318407"/>
            <a:ext cx="454267" cy="456102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7" y="-1151713"/>
            <a:ext cx="1110342" cy="111034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017455" y="1905506"/>
            <a:ext cx="510909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9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endParaRPr lang="en-US" altLang="zh-TW" sz="96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9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  <a:endParaRPr lang="zh-TW" altLang="en-US" sz="24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66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8584226" y="3618348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541477" y="3868614"/>
            <a:ext cx="3493479" cy="3344009"/>
            <a:chOff x="6242543" y="3534508"/>
            <a:chExt cx="3792417" cy="3678115"/>
          </a:xfrm>
        </p:grpSpPr>
        <p:sp>
          <p:nvSpPr>
            <p:cNvPr id="2" name="橢圓 1"/>
            <p:cNvSpPr/>
            <p:nvPr/>
          </p:nvSpPr>
          <p:spPr>
            <a:xfrm>
              <a:off x="6242543" y="3534508"/>
              <a:ext cx="3792417" cy="3678115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橢圓 2"/>
            <p:cNvSpPr/>
            <p:nvPr/>
          </p:nvSpPr>
          <p:spPr>
            <a:xfrm>
              <a:off x="6717326" y="3921369"/>
              <a:ext cx="3130061" cy="313079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橢圓 3"/>
          <p:cNvSpPr/>
          <p:nvPr/>
        </p:nvSpPr>
        <p:spPr>
          <a:xfrm>
            <a:off x="6040986" y="5964114"/>
            <a:ext cx="937848" cy="893886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-435638" y="-473528"/>
            <a:ext cx="1692937" cy="1583870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30165" y="318407"/>
            <a:ext cx="454267" cy="456102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214897" y="2644170"/>
            <a:ext cx="2714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CH1</a:t>
            </a:r>
            <a:endParaRPr lang="zh-TW" altLang="en-US" sz="2400" dirty="0">
              <a:solidFill>
                <a:srgbClr val="C788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7" y="-1151713"/>
            <a:ext cx="1110342" cy="111034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3910" y="6083491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1512000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597736" y="371280"/>
            <a:ext cx="1343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CH1</a:t>
            </a:r>
            <a:endParaRPr lang="zh-TW" altLang="en-US" sz="4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8222334" y="3990"/>
            <a:ext cx="1692937" cy="1512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8095790" y="963576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182" y="1031774"/>
            <a:ext cx="321481" cy="32148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343781" y="37128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CH1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300764" y="45578"/>
            <a:ext cx="3371436" cy="307777"/>
            <a:chOff x="4300764" y="45578"/>
            <a:chExt cx="3371436" cy="307777"/>
          </a:xfrm>
        </p:grpSpPr>
        <p:sp>
          <p:nvSpPr>
            <p:cNvPr id="13" name="文字方塊 12"/>
            <p:cNvSpPr txBox="1"/>
            <p:nvPr/>
          </p:nvSpPr>
          <p:spPr>
            <a:xfrm>
              <a:off x="4300764" y="45578"/>
              <a:ext cx="3371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endParaRPr lang="zh-TW" altLang="en-US" sz="1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4428565" y="353355"/>
              <a:ext cx="968188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/>
          <p:cNvSpPr txBox="1"/>
          <p:nvPr/>
        </p:nvSpPr>
        <p:spPr>
          <a:xfrm>
            <a:off x="0" y="64886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17958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8584226" y="3618348"/>
            <a:ext cx="454267" cy="456102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541476" y="3868614"/>
            <a:ext cx="3493479" cy="3344009"/>
            <a:chOff x="6242540" y="3534508"/>
            <a:chExt cx="3792416" cy="3678116"/>
          </a:xfrm>
        </p:grpSpPr>
        <p:sp>
          <p:nvSpPr>
            <p:cNvPr id="2" name="橢圓 1"/>
            <p:cNvSpPr/>
            <p:nvPr/>
          </p:nvSpPr>
          <p:spPr>
            <a:xfrm>
              <a:off x="6242540" y="3534508"/>
              <a:ext cx="3792416" cy="3678116"/>
            </a:xfrm>
            <a:prstGeom prst="ellipse">
              <a:avLst/>
            </a:prstGeom>
            <a:solidFill>
              <a:srgbClr val="E8D2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橢圓 2"/>
            <p:cNvSpPr/>
            <p:nvPr/>
          </p:nvSpPr>
          <p:spPr>
            <a:xfrm>
              <a:off x="6717323" y="3921369"/>
              <a:ext cx="3130060" cy="313079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橢圓 3"/>
          <p:cNvSpPr/>
          <p:nvPr/>
        </p:nvSpPr>
        <p:spPr>
          <a:xfrm>
            <a:off x="6040986" y="5964114"/>
            <a:ext cx="937848" cy="893886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-435638" y="-473528"/>
            <a:ext cx="1692937" cy="1583870"/>
          </a:xfrm>
          <a:prstGeom prst="ellipse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30165" y="318407"/>
            <a:ext cx="454267" cy="456102"/>
          </a:xfrm>
          <a:prstGeom prst="ellipse">
            <a:avLst/>
          </a:prstGeom>
          <a:solidFill>
            <a:srgbClr val="E8D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7" y="-1151713"/>
            <a:ext cx="1110342" cy="111034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910" y="6123057"/>
            <a:ext cx="576000" cy="5760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214898" y="2644170"/>
            <a:ext cx="2714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CH2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92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1512000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597736" y="371280"/>
            <a:ext cx="1343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CH2</a:t>
            </a:r>
            <a:endParaRPr lang="zh-TW" altLang="en-US" sz="4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8222334" y="3990"/>
            <a:ext cx="1692937" cy="1512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8095790" y="963576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43781" y="37128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CH2</a:t>
            </a:r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300764" y="45578"/>
            <a:ext cx="3640740" cy="307777"/>
            <a:chOff x="4300764" y="45578"/>
            <a:chExt cx="3640740" cy="307777"/>
          </a:xfrm>
        </p:grpSpPr>
        <p:sp>
          <p:nvSpPr>
            <p:cNvPr id="13" name="文字方塊 12"/>
            <p:cNvSpPr txBox="1"/>
            <p:nvPr/>
          </p:nvSpPr>
          <p:spPr>
            <a:xfrm>
              <a:off x="4300764" y="45578"/>
              <a:ext cx="3640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</a:t>
              </a:r>
              <a:r>
                <a:rPr lang="en-US" altLang="zh-TW" sz="14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endParaRPr lang="zh-TW" altLang="en-US" sz="1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5681632" y="353355"/>
              <a:ext cx="968188" cy="0"/>
            </a:xfrm>
            <a:prstGeom prst="line">
              <a:avLst/>
            </a:prstGeom>
            <a:ln w="571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923" y="1029627"/>
            <a:ext cx="324000" cy="3240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440800" y="64886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25905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491398"/>
            <a:ext cx="9144000" cy="54000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sp>
        <p:nvSpPr>
          <p:cNvPr id="37" name="橢圓 36"/>
          <p:cNvSpPr/>
          <p:nvPr/>
        </p:nvSpPr>
        <p:spPr>
          <a:xfrm>
            <a:off x="8222334" y="3990"/>
            <a:ext cx="1692937" cy="1512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8095790" y="963576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8343781" y="37128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CH2</a:t>
            </a:r>
            <a:endParaRPr lang="zh-TW" altLang="en-US" sz="2400" b="1" dirty="0">
              <a:solidFill>
                <a:srgbClr val="C788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923" y="1029627"/>
            <a:ext cx="324000" cy="324000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4300764" y="45578"/>
            <a:ext cx="3506088" cy="307777"/>
            <a:chOff x="4300764" y="45578"/>
            <a:chExt cx="3506088" cy="307777"/>
          </a:xfrm>
        </p:grpSpPr>
        <p:sp>
          <p:nvSpPr>
            <p:cNvPr id="49" name="文字方塊 48"/>
            <p:cNvSpPr txBox="1"/>
            <p:nvPr/>
          </p:nvSpPr>
          <p:spPr>
            <a:xfrm>
              <a:off x="4300764" y="45578"/>
              <a:ext cx="3506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>
            <a:xfrm>
              <a:off x="5501230" y="353355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字方塊 50"/>
          <p:cNvSpPr txBox="1"/>
          <p:nvPr/>
        </p:nvSpPr>
        <p:spPr>
          <a:xfrm>
            <a:off x="18182" y="1739185"/>
            <a:ext cx="400110" cy="5566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1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2-1</a:t>
            </a:r>
            <a:r>
              <a:rPr lang="zh-TW" altLang="en-US" sz="1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2-2</a:t>
            </a:r>
            <a:r>
              <a:rPr lang="zh-TW" altLang="en-US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en-US" altLang="zh-TW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</a:t>
            </a:r>
            <a:r>
              <a:rPr lang="en-US" altLang="zh-TW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endParaRPr lang="en-US" altLang="zh-TW" sz="1400" b="1" dirty="0" smtClean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-893448" y="1496764"/>
            <a:ext cx="1404000" cy="1260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文字方塊 72"/>
          <p:cNvSpPr txBox="1"/>
          <p:nvPr/>
        </p:nvSpPr>
        <p:spPr>
          <a:xfrm>
            <a:off x="6440800" y="64886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5583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491398"/>
            <a:ext cx="9144000" cy="54000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sp>
        <p:nvSpPr>
          <p:cNvPr id="37" name="橢圓 36"/>
          <p:cNvSpPr/>
          <p:nvPr/>
        </p:nvSpPr>
        <p:spPr>
          <a:xfrm>
            <a:off x="8222334" y="3990"/>
            <a:ext cx="1692937" cy="1512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8095790" y="963576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8343781" y="37128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CH2</a:t>
            </a:r>
            <a:endParaRPr lang="zh-TW" altLang="en-US" sz="2400" b="1" dirty="0">
              <a:solidFill>
                <a:srgbClr val="C788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923" y="1029627"/>
            <a:ext cx="324000" cy="324000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4300764" y="45578"/>
            <a:ext cx="3506088" cy="307777"/>
            <a:chOff x="4300764" y="45578"/>
            <a:chExt cx="3506088" cy="307777"/>
          </a:xfrm>
        </p:grpSpPr>
        <p:sp>
          <p:nvSpPr>
            <p:cNvPr id="49" name="文字方塊 48"/>
            <p:cNvSpPr txBox="1"/>
            <p:nvPr/>
          </p:nvSpPr>
          <p:spPr>
            <a:xfrm>
              <a:off x="4300764" y="45578"/>
              <a:ext cx="3506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>
            <a:xfrm>
              <a:off x="5501230" y="353355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字方塊 50"/>
          <p:cNvSpPr txBox="1"/>
          <p:nvPr/>
        </p:nvSpPr>
        <p:spPr>
          <a:xfrm>
            <a:off x="18182" y="1739185"/>
            <a:ext cx="400110" cy="5566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2-1</a:t>
            </a:r>
            <a:r>
              <a:rPr lang="zh-TW" altLang="en-US" sz="1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1400" b="1" dirty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2-2</a:t>
            </a:r>
            <a:r>
              <a:rPr lang="zh-TW" altLang="en-US" sz="1400" b="1" dirty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r>
              <a:rPr lang="en-US" altLang="zh-TW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</a:t>
            </a:r>
            <a:r>
              <a:rPr lang="en-US" altLang="zh-TW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endParaRPr lang="en-US" altLang="zh-TW" sz="1400" b="1" dirty="0" smtClean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-884981" y="2809098"/>
            <a:ext cx="1404000" cy="1260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6440800" y="64886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5671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491398"/>
            <a:ext cx="9144000" cy="54000"/>
          </a:xfrm>
          <a:prstGeom prst="rect">
            <a:avLst/>
          </a:prstGeom>
          <a:solidFill>
            <a:srgbClr val="ABA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554206" y="-1022025"/>
            <a:ext cx="792000" cy="792000"/>
            <a:chOff x="764134" y="4876854"/>
            <a:chExt cx="792000" cy="792000"/>
          </a:xfrm>
        </p:grpSpPr>
        <p:sp>
          <p:nvSpPr>
            <p:cNvPr id="21" name="橢圓 20"/>
            <p:cNvSpPr/>
            <p:nvPr/>
          </p:nvSpPr>
          <p:spPr>
            <a:xfrm>
              <a:off x="764134" y="4876854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134" y="4966854"/>
              <a:ext cx="612000" cy="612000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640234" y="-975650"/>
            <a:ext cx="792000" cy="792000"/>
            <a:chOff x="1780904" y="3998132"/>
            <a:chExt cx="792000" cy="792000"/>
          </a:xfrm>
        </p:grpSpPr>
        <p:sp>
          <p:nvSpPr>
            <p:cNvPr id="24" name="橢圓 23"/>
            <p:cNvSpPr/>
            <p:nvPr/>
          </p:nvSpPr>
          <p:spPr>
            <a:xfrm>
              <a:off x="1780904" y="3998132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1320" y="4123716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2575906" y="-1022025"/>
            <a:ext cx="792000" cy="792000"/>
            <a:chOff x="1994129" y="5021126"/>
            <a:chExt cx="792000" cy="792000"/>
          </a:xfrm>
        </p:grpSpPr>
        <p:sp>
          <p:nvSpPr>
            <p:cNvPr id="25" name="橢圓 24"/>
            <p:cNvSpPr/>
            <p:nvPr/>
          </p:nvSpPr>
          <p:spPr>
            <a:xfrm>
              <a:off x="1994129" y="5021126"/>
              <a:ext cx="792000" cy="792000"/>
            </a:xfrm>
            <a:prstGeom prst="ellipse">
              <a:avLst/>
            </a:prstGeom>
            <a:solidFill>
              <a:srgbClr val="ABA4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2129" y="5129126"/>
              <a:ext cx="576000" cy="576000"/>
            </a:xfrm>
            <a:prstGeom prst="rect">
              <a:avLst/>
            </a:prstGeom>
          </p:spPr>
        </p:pic>
      </p:grpSp>
      <p:sp>
        <p:nvSpPr>
          <p:cNvPr id="37" name="橢圓 36"/>
          <p:cNvSpPr/>
          <p:nvPr/>
        </p:nvSpPr>
        <p:spPr>
          <a:xfrm>
            <a:off x="8222334" y="3990"/>
            <a:ext cx="1692937" cy="1512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8095790" y="963576"/>
            <a:ext cx="454267" cy="456102"/>
          </a:xfrm>
          <a:prstGeom prst="ellipse">
            <a:avLst/>
          </a:prstGeom>
          <a:solidFill>
            <a:srgbClr val="C7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8343781" y="37128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CH2</a:t>
            </a:r>
            <a:endParaRPr lang="zh-TW" altLang="en-US" sz="2400" b="1" dirty="0">
              <a:solidFill>
                <a:srgbClr val="C788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923" y="1029627"/>
            <a:ext cx="324000" cy="324000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4300764" y="45578"/>
            <a:ext cx="3506088" cy="307777"/>
            <a:chOff x="4300764" y="45578"/>
            <a:chExt cx="3506088" cy="307777"/>
          </a:xfrm>
        </p:grpSpPr>
        <p:sp>
          <p:nvSpPr>
            <p:cNvPr id="49" name="文字方塊 48"/>
            <p:cNvSpPr txBox="1"/>
            <p:nvPr/>
          </p:nvSpPr>
          <p:spPr>
            <a:xfrm>
              <a:off x="4300764" y="45578"/>
              <a:ext cx="3506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</a:t>
              </a:r>
              <a:r>
                <a:rPr lang="en-US" altLang="zh-TW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1400" dirty="0" smtClean="0">
                  <a:solidFill>
                    <a:srgbClr val="ABA48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400" dirty="0">
                <a:solidFill>
                  <a:srgbClr val="ABA4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>
            <a:xfrm>
              <a:off x="5501230" y="353355"/>
              <a:ext cx="864000" cy="0"/>
            </a:xfrm>
            <a:prstGeom prst="line">
              <a:avLst/>
            </a:prstGeom>
            <a:ln w="57150" cap="rnd">
              <a:solidFill>
                <a:srgbClr val="ABA4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字方塊 50"/>
          <p:cNvSpPr txBox="1"/>
          <p:nvPr/>
        </p:nvSpPr>
        <p:spPr>
          <a:xfrm>
            <a:off x="18182" y="1739185"/>
            <a:ext cx="400110" cy="5566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2-1</a:t>
            </a:r>
            <a:r>
              <a:rPr lang="zh-TW" altLang="en-US" sz="1400" b="1" dirty="0" smtClean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1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2-2</a:t>
            </a:r>
            <a:r>
              <a:rPr lang="zh-TW" altLang="en-US" sz="1400" b="1" dirty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r>
              <a:rPr lang="en-US" altLang="zh-TW" sz="1400" b="1" dirty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1400" b="1" dirty="0">
                <a:solidFill>
                  <a:srgbClr val="C788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</a:t>
            </a:r>
            <a:r>
              <a:rPr lang="en-US" altLang="zh-TW" sz="1400" b="1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endParaRPr lang="en-US" altLang="zh-TW" sz="1400" b="1" dirty="0" smtClean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-763766" y="4079098"/>
            <a:ext cx="1404000" cy="1260000"/>
          </a:xfrm>
          <a:prstGeom prst="ellipse">
            <a:avLst/>
          </a:prstGeom>
          <a:noFill/>
          <a:ln w="57150">
            <a:solidFill>
              <a:srgbClr val="E8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6440800" y="6488668"/>
            <a:ext cx="27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承百年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師範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 smtClean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</a:t>
            </a:r>
            <a:r>
              <a:rPr lang="zh-TW" altLang="en-US" b="1" dirty="0">
                <a:solidFill>
                  <a:srgbClr val="E8D2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未來教大</a:t>
            </a:r>
          </a:p>
        </p:txBody>
      </p:sp>
    </p:spTree>
    <p:extLst>
      <p:ext uri="{BB962C8B-B14F-4D97-AF65-F5344CB8AC3E}">
        <p14:creationId xmlns:p14="http://schemas.microsoft.com/office/powerpoint/2010/main" val="25401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5647</TotalTime>
  <Words>249</Words>
  <Application>Microsoft Office PowerPoint</Application>
  <PresentationFormat>如螢幕大小 (4:3)</PresentationFormat>
  <Paragraphs>61</Paragraphs>
  <Slides>21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微軟正黑體</vt:lpstr>
      <vt:lpstr>新細明體</vt:lpstr>
      <vt:lpstr>Arial</vt:lpstr>
      <vt:lpstr>Arial Black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User</cp:lastModifiedBy>
  <cp:revision>302</cp:revision>
  <dcterms:created xsi:type="dcterms:W3CDTF">2022-08-08T08:40:34Z</dcterms:created>
  <dcterms:modified xsi:type="dcterms:W3CDTF">2022-09-06T09:06:42Z</dcterms:modified>
</cp:coreProperties>
</file>